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5" r:id="rId4"/>
    <p:sldId id="258" r:id="rId5"/>
    <p:sldId id="259" r:id="rId6"/>
    <p:sldId id="280" r:id="rId7"/>
    <p:sldId id="279" r:id="rId8"/>
    <p:sldId id="281" r:id="rId9"/>
    <p:sldId id="261" r:id="rId10"/>
    <p:sldId id="260" r:id="rId11"/>
    <p:sldId id="262" r:id="rId12"/>
    <p:sldId id="263" r:id="rId13"/>
    <p:sldId id="283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07" autoAdjust="0"/>
  </p:normalViewPr>
  <p:slideViewPr>
    <p:cSldViewPr>
      <p:cViewPr varScale="1">
        <p:scale>
          <a:sx n="73" d="100"/>
          <a:sy n="73" d="100"/>
        </p:scale>
        <p:origin x="-10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DBEB-0B68-4B2F-BC62-259B4CE3669B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Capítulo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11: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Deseos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acciones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libertad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Autonomista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Asimilistas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Querían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igualdad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firme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metrópoli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Autonomistas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Proponían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Liberal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solicitara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autonomía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independencia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principal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objetivo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 1887,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celebró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Ponce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asamblea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Autonomista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Puertorriqueño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autonomistas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Boicotizadora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s-PR" dirty="0" smtClean="0">
                <a:latin typeface="Times New Roman" pitchFamily="18" charset="0"/>
                <a:cs typeface="Times New Roman" pitchFamily="18" charset="0"/>
              </a:rPr>
              <a:t>Organización secreta compuesta por criollos de distinto origen social comprometidos con boicotear a los comerciantes españoles.</a:t>
            </a:r>
            <a:endParaRPr lang="es-PR" smtClean="0">
              <a:latin typeface="Times New Roman" pitchFamily="18" charset="0"/>
              <a:cs typeface="Times New Roman" pitchFamily="18" charset="0"/>
            </a:endParaRPr>
          </a:p>
          <a:p>
            <a:endParaRPr lang="es-P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Autonomistas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Luis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Muñoz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Rivera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propuso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alianza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políticos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José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Celso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Barbosa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Alegaba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alianza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españoles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traición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ideales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atonomistas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Pacto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Sagasta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Páxedes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Mateo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Sagasta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convierte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Primer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Ministro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le concede a Puerto Rico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llamada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Autonómica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Carta</a:t>
            </a:r>
            <a:r>
              <a:rPr lang="en-US" dirty="0" smtClean="0"/>
              <a:t> </a:t>
            </a:r>
            <a:r>
              <a:rPr lang="en-US" dirty="0" err="1" smtClean="0"/>
              <a:t>Autonómica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Otorga</a:t>
            </a:r>
            <a:r>
              <a:rPr lang="en-US" dirty="0" smtClean="0"/>
              <a:t> la </a:t>
            </a:r>
            <a:r>
              <a:rPr lang="en-US" dirty="0" err="1" smtClean="0"/>
              <a:t>participación</a:t>
            </a:r>
            <a:r>
              <a:rPr lang="en-US" dirty="0" smtClean="0"/>
              <a:t> </a:t>
            </a:r>
            <a:r>
              <a:rPr lang="en-US" dirty="0" err="1" smtClean="0"/>
              <a:t>ampia</a:t>
            </a:r>
            <a:r>
              <a:rPr lang="en-US" dirty="0" smtClean="0"/>
              <a:t> de los </a:t>
            </a:r>
            <a:r>
              <a:rPr lang="en-US" dirty="0" err="1" smtClean="0"/>
              <a:t>puertorriqueños</a:t>
            </a:r>
            <a:r>
              <a:rPr lang="en-US" dirty="0" smtClean="0"/>
              <a:t> en el </a:t>
            </a:r>
            <a:r>
              <a:rPr lang="en-US" dirty="0" err="1" smtClean="0"/>
              <a:t>Gobierno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Arte, </a:t>
            </a:r>
            <a:r>
              <a:rPr lang="en-US" sz="3600" dirty="0" err="1" smtClean="0"/>
              <a:t>educación</a:t>
            </a:r>
            <a:r>
              <a:rPr lang="en-US" sz="3600" dirty="0" smtClean="0"/>
              <a:t> y </a:t>
            </a:r>
            <a:r>
              <a:rPr lang="en-US" sz="3600" dirty="0" err="1" smtClean="0"/>
              <a:t>salud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 smtClean="0"/>
          </a:p>
          <a:p>
            <a:pPr lvl="1"/>
            <a:r>
              <a:rPr lang="en-US" dirty="0" smtClean="0"/>
              <a:t>Manuel Zeno </a:t>
            </a:r>
            <a:r>
              <a:rPr lang="en-US" dirty="0" err="1" smtClean="0"/>
              <a:t>Gandía</a:t>
            </a:r>
            <a:r>
              <a:rPr lang="en-US" dirty="0" smtClean="0"/>
              <a:t> “</a:t>
            </a:r>
            <a:r>
              <a:rPr lang="en-US" dirty="0" smtClean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charca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Arte</a:t>
            </a:r>
          </a:p>
          <a:p>
            <a:pPr lvl="1"/>
            <a:r>
              <a:rPr lang="en-US" dirty="0" smtClean="0"/>
              <a:t>Francisco </a:t>
            </a:r>
            <a:r>
              <a:rPr lang="en-US" dirty="0" err="1" smtClean="0"/>
              <a:t>Oller</a:t>
            </a:r>
            <a:r>
              <a:rPr lang="en-US" dirty="0" smtClean="0"/>
              <a:t> y </a:t>
            </a:r>
            <a:r>
              <a:rPr lang="en-US" dirty="0" err="1" smtClean="0"/>
              <a:t>Cester</a:t>
            </a:r>
            <a:r>
              <a:rPr lang="en-US" dirty="0" smtClean="0"/>
              <a:t> “El </a:t>
            </a:r>
            <a:r>
              <a:rPr lang="en-US" dirty="0" err="1" smtClean="0"/>
              <a:t>velorio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Música</a:t>
            </a:r>
            <a:endParaRPr lang="en-US" dirty="0" smtClean="0"/>
          </a:p>
          <a:p>
            <a:pPr lvl="1"/>
            <a:r>
              <a:rPr lang="en-US" dirty="0" err="1" smtClean="0"/>
              <a:t>Danza</a:t>
            </a:r>
            <a:endParaRPr lang="en-US" dirty="0" smtClean="0"/>
          </a:p>
          <a:p>
            <a:r>
              <a:rPr lang="en-US" dirty="0" err="1" smtClean="0"/>
              <a:t>Ateneo</a:t>
            </a:r>
            <a:r>
              <a:rPr lang="en-US" dirty="0" smtClean="0"/>
              <a:t> </a:t>
            </a:r>
            <a:r>
              <a:rPr lang="en-US" dirty="0" err="1" smtClean="0"/>
              <a:t>Puertorriqueño</a:t>
            </a:r>
            <a:r>
              <a:rPr lang="en-US" dirty="0" smtClean="0"/>
              <a:t> (1876)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monocultivo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región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Monocultivo</a:t>
            </a:r>
            <a:r>
              <a:rPr lang="en-US" dirty="0" smtClean="0"/>
              <a:t>- </a:t>
            </a:r>
            <a:r>
              <a:rPr lang="en-US" dirty="0" err="1" smtClean="0"/>
              <a:t>siembra</a:t>
            </a:r>
            <a:r>
              <a:rPr lang="en-US" dirty="0" smtClean="0"/>
              <a:t> a </a:t>
            </a:r>
            <a:r>
              <a:rPr lang="en-US" dirty="0" err="1" smtClean="0"/>
              <a:t>gran</a:t>
            </a:r>
            <a:r>
              <a:rPr lang="en-US" dirty="0" smtClean="0"/>
              <a:t> </a:t>
            </a:r>
            <a:r>
              <a:rPr lang="en-US" dirty="0" err="1" smtClean="0"/>
              <a:t>escala</a:t>
            </a:r>
            <a:r>
              <a:rPr lang="en-US" dirty="0" smtClean="0"/>
              <a:t> de un solo </a:t>
            </a:r>
            <a:r>
              <a:rPr lang="en-US" dirty="0" err="1" smtClean="0"/>
              <a:t>producto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misma</a:t>
            </a:r>
            <a:r>
              <a:rPr lang="en-US" dirty="0" smtClean="0"/>
              <a:t> </a:t>
            </a:r>
            <a:r>
              <a:rPr lang="en-US" dirty="0" err="1" smtClean="0"/>
              <a:t>región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Oferta</a:t>
            </a:r>
            <a:r>
              <a:rPr lang="en-US" dirty="0" smtClean="0"/>
              <a:t> – lo </a:t>
            </a:r>
            <a:r>
              <a:rPr lang="en-US" dirty="0" err="1" smtClean="0"/>
              <a:t>que</a:t>
            </a:r>
            <a:r>
              <a:rPr lang="en-US" dirty="0" smtClean="0"/>
              <a:t> se produce o se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vender</a:t>
            </a:r>
          </a:p>
          <a:p>
            <a:pPr lvl="0"/>
            <a:r>
              <a:rPr lang="en-US" dirty="0" err="1" smtClean="0"/>
              <a:t>Demanda</a:t>
            </a:r>
            <a:r>
              <a:rPr lang="en-US" dirty="0" smtClean="0"/>
              <a:t> -  lo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La crisis </a:t>
            </a:r>
            <a:r>
              <a:rPr lang="en-US" dirty="0" err="1" smtClean="0"/>
              <a:t>azucarera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en-US" dirty="0" err="1" smtClean="0"/>
              <a:t>Escasez</a:t>
            </a:r>
            <a:r>
              <a:rPr lang="en-US" dirty="0" smtClean="0"/>
              <a:t> de capital</a:t>
            </a:r>
          </a:p>
          <a:p>
            <a:r>
              <a:rPr lang="en-US" dirty="0" err="1" smtClean="0"/>
              <a:t>Atraso</a:t>
            </a:r>
            <a:r>
              <a:rPr lang="en-US" dirty="0" smtClean="0"/>
              <a:t> </a:t>
            </a:r>
            <a:r>
              <a:rPr lang="en-US" dirty="0" err="1" smtClean="0"/>
              <a:t>tecnológico</a:t>
            </a:r>
            <a:endParaRPr lang="en-US" dirty="0" smtClean="0"/>
          </a:p>
          <a:p>
            <a:r>
              <a:rPr lang="en-US" dirty="0" err="1" smtClean="0"/>
              <a:t>Impuestos</a:t>
            </a:r>
            <a:r>
              <a:rPr lang="en-US" dirty="0" smtClean="0"/>
              <a:t> </a:t>
            </a:r>
            <a:r>
              <a:rPr lang="en-US" dirty="0" err="1" smtClean="0"/>
              <a:t>aduaneros</a:t>
            </a:r>
            <a:endParaRPr lang="en-US" dirty="0" smtClean="0"/>
          </a:p>
          <a:p>
            <a:r>
              <a:rPr lang="en-US" dirty="0" err="1" smtClean="0"/>
              <a:t>Bajos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 y </a:t>
            </a:r>
            <a:r>
              <a:rPr lang="en-US" dirty="0" err="1" smtClean="0"/>
              <a:t>competencia</a:t>
            </a:r>
            <a:endParaRPr lang="en-US" dirty="0" smtClean="0"/>
          </a:p>
          <a:p>
            <a:r>
              <a:rPr lang="en-US" dirty="0" err="1" smtClean="0"/>
              <a:t>Dependencia</a:t>
            </a:r>
            <a:r>
              <a:rPr lang="en-US" dirty="0" smtClean="0"/>
              <a:t> del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estadounidense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haciendas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Endeudamiento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acumulación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deudas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Fichas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vales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Tiendas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pertenecientes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hacendados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localizadas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límite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Agregados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trabajadores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vivían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familia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persona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Industrialización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mecanización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producción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luchas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abolicionistas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separatistas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Ramón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Emeterio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Betánces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Segundo Ruiz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Belvis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 Junta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Antillas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(1865)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discutiría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Cuba y Puerto Rico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buscaría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soluciones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Grito</a:t>
            </a:r>
            <a:r>
              <a:rPr lang="en-US" dirty="0" smtClean="0"/>
              <a:t> de </a:t>
            </a:r>
            <a:r>
              <a:rPr lang="en-US" dirty="0" err="1" smtClean="0"/>
              <a:t>Lares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23 de </a:t>
            </a:r>
            <a:r>
              <a:rPr lang="en-US" sz="2700" dirty="0" err="1" smtClean="0"/>
              <a:t>septiembre</a:t>
            </a:r>
            <a:r>
              <a:rPr lang="en-US" sz="2700" dirty="0" smtClean="0"/>
              <a:t> de 1868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Resultado</a:t>
            </a:r>
            <a:r>
              <a:rPr lang="en-US" dirty="0" smtClean="0"/>
              <a:t> de </a:t>
            </a:r>
            <a:r>
              <a:rPr lang="en-US" dirty="0" err="1" smtClean="0"/>
              <a:t>varios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Ideales</a:t>
            </a:r>
            <a:r>
              <a:rPr lang="en-US" dirty="0" smtClean="0"/>
              <a:t> </a:t>
            </a:r>
            <a:r>
              <a:rPr lang="en-US" dirty="0" err="1" smtClean="0"/>
              <a:t>separatistas</a:t>
            </a:r>
            <a:endParaRPr lang="en-US" dirty="0" smtClean="0"/>
          </a:p>
          <a:p>
            <a:pPr lvl="1"/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reformas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economía</a:t>
            </a:r>
            <a:r>
              <a:rPr lang="en-US" dirty="0" smtClean="0"/>
              <a:t> y la </a:t>
            </a:r>
            <a:r>
              <a:rPr lang="en-US" dirty="0" err="1" smtClean="0"/>
              <a:t>agricultura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Pésima</a:t>
            </a:r>
            <a:r>
              <a:rPr lang="en-US" dirty="0" smtClean="0"/>
              <a:t> </a:t>
            </a:r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económica</a:t>
            </a:r>
            <a:r>
              <a:rPr lang="en-US" dirty="0" smtClean="0"/>
              <a:t> y </a:t>
            </a:r>
            <a:r>
              <a:rPr lang="en-US" dirty="0" err="1" smtClean="0"/>
              <a:t>condiciones</a:t>
            </a:r>
            <a:r>
              <a:rPr lang="en-US" dirty="0" smtClean="0"/>
              <a:t> de la </a:t>
            </a:r>
            <a:r>
              <a:rPr lang="en-US" dirty="0" err="1" smtClean="0"/>
              <a:t>agricultura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Los </a:t>
            </a:r>
            <a:r>
              <a:rPr lang="en-US" dirty="0" err="1" smtClean="0"/>
              <a:t>hacendados</a:t>
            </a:r>
            <a:r>
              <a:rPr lang="en-US" dirty="0" smtClean="0"/>
              <a:t>, </a:t>
            </a:r>
            <a:r>
              <a:rPr lang="en-US" dirty="0" err="1" smtClean="0"/>
              <a:t>comerciantes</a:t>
            </a:r>
            <a:r>
              <a:rPr lang="en-US" dirty="0" smtClean="0"/>
              <a:t> y </a:t>
            </a:r>
            <a:r>
              <a:rPr lang="en-US" dirty="0" err="1" smtClean="0"/>
              <a:t>gobernadores</a:t>
            </a:r>
            <a:r>
              <a:rPr lang="en-US" dirty="0" smtClean="0"/>
              <a:t> </a:t>
            </a:r>
            <a:r>
              <a:rPr lang="en-US" dirty="0" err="1" smtClean="0"/>
              <a:t>militares</a:t>
            </a:r>
            <a:r>
              <a:rPr lang="en-US" dirty="0" smtClean="0"/>
              <a:t> </a:t>
            </a:r>
            <a:r>
              <a:rPr lang="en-US" dirty="0" err="1" smtClean="0"/>
              <a:t>explotaban</a:t>
            </a:r>
            <a:r>
              <a:rPr lang="en-US" dirty="0" smtClean="0"/>
              <a:t> los </a:t>
            </a:r>
            <a:r>
              <a:rPr lang="en-US" dirty="0" err="1" smtClean="0"/>
              <a:t>sectores</a:t>
            </a:r>
            <a:r>
              <a:rPr lang="en-US" dirty="0" smtClean="0"/>
              <a:t> </a:t>
            </a:r>
            <a:r>
              <a:rPr lang="en-US" dirty="0" err="1" smtClean="0"/>
              <a:t>inferiores</a:t>
            </a:r>
            <a:r>
              <a:rPr lang="en-US" dirty="0" smtClean="0"/>
              <a:t> de la </a:t>
            </a:r>
            <a:r>
              <a:rPr lang="en-US" dirty="0" err="1" smtClean="0"/>
              <a:t>sociedad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Destierro</a:t>
            </a:r>
            <a:r>
              <a:rPr lang="en-US" dirty="0" smtClean="0"/>
              <a:t> de Ramón </a:t>
            </a:r>
            <a:r>
              <a:rPr lang="en-US" dirty="0" err="1" smtClean="0"/>
              <a:t>Emeterio</a:t>
            </a:r>
            <a:r>
              <a:rPr lang="en-US" dirty="0" smtClean="0"/>
              <a:t> </a:t>
            </a:r>
            <a:r>
              <a:rPr lang="en-US" dirty="0" err="1" smtClean="0"/>
              <a:t>Betances</a:t>
            </a:r>
            <a:r>
              <a:rPr lang="en-US" dirty="0" smtClean="0"/>
              <a:t> y Segundo Ruiz </a:t>
            </a:r>
            <a:r>
              <a:rPr lang="en-US" dirty="0" err="1" smtClean="0"/>
              <a:t>Belvis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HISTORY\9th Grade HISTORY PR\RECURSOS DIGITALES HIST PR\Imágenes\C11\p.183 map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90997"/>
            <a:ext cx="6400800" cy="2944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Revolución</a:t>
            </a:r>
            <a:r>
              <a:rPr lang="en-US" dirty="0" smtClean="0"/>
              <a:t> </a:t>
            </a:r>
            <a:r>
              <a:rPr lang="en-US" dirty="0" err="1" smtClean="0"/>
              <a:t>Gloriosa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/>
              <a:t>septiembre</a:t>
            </a:r>
            <a:r>
              <a:rPr lang="en-US" sz="3600" dirty="0" smtClean="0"/>
              <a:t> 1868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destrona</a:t>
            </a:r>
            <a:r>
              <a:rPr lang="en-US" dirty="0" smtClean="0"/>
              <a:t> a la </a:t>
            </a:r>
            <a:r>
              <a:rPr lang="en-US" dirty="0" err="1" smtClean="0"/>
              <a:t>reina</a:t>
            </a:r>
            <a:r>
              <a:rPr lang="en-US" dirty="0" smtClean="0"/>
              <a:t> Isabel II de </a:t>
            </a:r>
            <a:r>
              <a:rPr lang="en-US" dirty="0" err="1" smtClean="0"/>
              <a:t>España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Creación</a:t>
            </a:r>
            <a:r>
              <a:rPr lang="en-US" dirty="0" smtClean="0"/>
              <a:t> de </a:t>
            </a:r>
            <a:r>
              <a:rPr lang="en-US" dirty="0" err="1" smtClean="0"/>
              <a:t>gobierno</a:t>
            </a:r>
            <a:r>
              <a:rPr lang="en-US" dirty="0" smtClean="0"/>
              <a:t> </a:t>
            </a:r>
            <a:r>
              <a:rPr lang="en-US" dirty="0" err="1" smtClean="0"/>
              <a:t>revolucionario</a:t>
            </a:r>
            <a:endParaRPr lang="en-US" dirty="0" smtClean="0"/>
          </a:p>
          <a:p>
            <a:r>
              <a:rPr lang="en-US" dirty="0" smtClean="0"/>
              <a:t>(1870-1874) Puerto Rico </a:t>
            </a:r>
            <a:r>
              <a:rPr lang="en-US" dirty="0" err="1" smtClean="0"/>
              <a:t>experimenta</a:t>
            </a:r>
            <a:r>
              <a:rPr lang="en-US" dirty="0" smtClean="0"/>
              <a:t> un </a:t>
            </a:r>
            <a:r>
              <a:rPr lang="en-US" dirty="0" err="1" smtClean="0"/>
              <a:t>breve</a:t>
            </a:r>
            <a:r>
              <a:rPr lang="en-US" dirty="0" smtClean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de </a:t>
            </a:r>
            <a:r>
              <a:rPr lang="en-US" dirty="0" err="1" smtClean="0"/>
              <a:t>reformas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incluyeron</a:t>
            </a:r>
            <a:r>
              <a:rPr lang="en-US" dirty="0" smtClean="0"/>
              <a:t> la </a:t>
            </a:r>
            <a:r>
              <a:rPr lang="en-US" b="1" i="1" dirty="0" err="1" smtClean="0"/>
              <a:t>libertad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culto</a:t>
            </a:r>
            <a:r>
              <a:rPr lang="en-US" b="1" i="1" dirty="0" smtClean="0"/>
              <a:t>, de </a:t>
            </a:r>
            <a:r>
              <a:rPr lang="en-US" b="1" i="1" dirty="0" err="1" smtClean="0"/>
              <a:t>prensa</a:t>
            </a:r>
            <a:r>
              <a:rPr lang="en-US" b="1" i="1" dirty="0" smtClean="0"/>
              <a:t>, de </a:t>
            </a:r>
            <a:r>
              <a:rPr lang="en-US" b="1" i="1" dirty="0" err="1" smtClean="0"/>
              <a:t>reunión</a:t>
            </a:r>
            <a:r>
              <a:rPr lang="en-US" b="1" i="1" dirty="0" smtClean="0"/>
              <a:t> y </a:t>
            </a:r>
            <a:r>
              <a:rPr lang="en-US" b="1" i="1" dirty="0" err="1" smtClean="0"/>
              <a:t>asociación</a:t>
            </a:r>
            <a:r>
              <a:rPr lang="en-US" b="1" i="1" dirty="0" smtClean="0"/>
              <a:t>.</a:t>
            </a:r>
          </a:p>
          <a:p>
            <a:r>
              <a:rPr lang="en-US" dirty="0" err="1" smtClean="0"/>
              <a:t>Diputación</a:t>
            </a:r>
            <a:r>
              <a:rPr lang="en-US" dirty="0" smtClean="0"/>
              <a:t> Provincial -  </a:t>
            </a:r>
            <a:r>
              <a:rPr lang="en-US" dirty="0" err="1" smtClean="0"/>
              <a:t>permite</a:t>
            </a:r>
            <a:r>
              <a:rPr lang="en-US" dirty="0" smtClean="0"/>
              <a:t> la </a:t>
            </a:r>
            <a:r>
              <a:rPr lang="en-US" dirty="0" err="1" smtClean="0"/>
              <a:t>elección</a:t>
            </a:r>
            <a:r>
              <a:rPr lang="en-US" dirty="0" smtClean="0"/>
              <a:t> de </a:t>
            </a:r>
            <a:r>
              <a:rPr lang="en-US" dirty="0" err="1" smtClean="0"/>
              <a:t>alcaldes</a:t>
            </a:r>
            <a:r>
              <a:rPr lang="en-US" dirty="0" smtClean="0"/>
              <a:t> y de </a:t>
            </a:r>
            <a:r>
              <a:rPr lang="en-US" dirty="0" err="1" smtClean="0"/>
              <a:t>diputados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cortes</a:t>
            </a:r>
            <a:r>
              <a:rPr lang="en-US" dirty="0" smtClean="0"/>
              <a:t> </a:t>
            </a:r>
            <a:r>
              <a:rPr lang="en-US" dirty="0" err="1" smtClean="0"/>
              <a:t>españolas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Primeros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políticos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Liberal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Reformista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puertorriqueños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disfrutaran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mismos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derechos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españoles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península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Liberal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Conservador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Integraba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sectores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conservadores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fieles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favorecían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reformas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económicas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políticas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480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Capítulo 11:  Deseos y acciones por la libertad</vt:lpstr>
      <vt:lpstr>El monocultivo por región</vt:lpstr>
      <vt:lpstr>La crisis azucarera</vt:lpstr>
      <vt:lpstr>La vida en las haciendas</vt:lpstr>
      <vt:lpstr>Las luchas abolicionistas y separatistas</vt:lpstr>
      <vt:lpstr>El Grito de Lares 23 de septiembre de 1868</vt:lpstr>
      <vt:lpstr>Slide 7</vt:lpstr>
      <vt:lpstr>Revolución Gloriosa septiembre 1868</vt:lpstr>
      <vt:lpstr>Primeros partidos políticos</vt:lpstr>
      <vt:lpstr>Nace el Partido Autonomista</vt:lpstr>
      <vt:lpstr>Boicotizadora</vt:lpstr>
      <vt:lpstr>Autonomistas</vt:lpstr>
      <vt:lpstr>Carta Autonómica</vt:lpstr>
      <vt:lpstr>Arte, educación y salud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Wilmer</dc:creator>
  <cp:lastModifiedBy>Froebel Bilingual</cp:lastModifiedBy>
  <cp:revision>32</cp:revision>
  <dcterms:created xsi:type="dcterms:W3CDTF">2014-02-03T12:43:10Z</dcterms:created>
  <dcterms:modified xsi:type="dcterms:W3CDTF">2016-02-08T20:07:03Z</dcterms:modified>
</cp:coreProperties>
</file>