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6" r:id="rId2"/>
  </p:sldMasterIdLst>
  <p:notesMasterIdLst>
    <p:notesMasterId r:id="rId19"/>
  </p:notesMasterIdLst>
  <p:handoutMasterIdLst>
    <p:handoutMasterId r:id="rId20"/>
  </p:handoutMasterIdLst>
  <p:sldIdLst>
    <p:sldId id="256" r:id="rId3"/>
    <p:sldId id="312" r:id="rId4"/>
    <p:sldId id="313" r:id="rId5"/>
    <p:sldId id="314" r:id="rId6"/>
    <p:sldId id="297" r:id="rId7"/>
    <p:sldId id="310" r:id="rId8"/>
    <p:sldId id="301" r:id="rId9"/>
    <p:sldId id="277" r:id="rId10"/>
    <p:sldId id="315" r:id="rId11"/>
    <p:sldId id="296" r:id="rId12"/>
    <p:sldId id="302" r:id="rId13"/>
    <p:sldId id="303" r:id="rId14"/>
    <p:sldId id="316" r:id="rId15"/>
    <p:sldId id="304" r:id="rId16"/>
    <p:sldId id="305" r:id="rId17"/>
    <p:sldId id="306"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5274" autoAdjust="0"/>
  </p:normalViewPr>
  <p:slideViewPr>
    <p:cSldViewPr>
      <p:cViewPr>
        <p:scale>
          <a:sx n="60" d="100"/>
          <a:sy n="60" d="100"/>
        </p:scale>
        <p:origin x="-768" y="-46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11/16/2015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xmlns=""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11/16/2015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xmlns=""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594" y="1346947"/>
            <a:ext cx="10220330"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594" y="4299697"/>
            <a:ext cx="10220330" cy="80683"/>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594" y="1484779"/>
            <a:ext cx="10220330" cy="274320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6702" y="4068923"/>
            <a:ext cx="1080623"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286" y="1432223"/>
            <a:ext cx="9964364"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569" y="4389120"/>
            <a:ext cx="7889217" cy="1069848"/>
          </a:xfrm>
        </p:spPr>
        <p:txBody>
          <a:bodyPr>
            <a:normAutofit/>
          </a:bodyPr>
          <a:lstStyle>
            <a:lvl1pPr marL="0" indent="0" algn="l">
              <a:buNone/>
              <a:defRPr sz="2199">
                <a:solidFill>
                  <a:schemeClr val="tx1"/>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pPr/>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0235" y="4289334"/>
            <a:ext cx="1193557" cy="640080"/>
          </a:xfrm>
        </p:spPr>
        <p:txBody>
          <a:bodyPr/>
          <a:lstStyle>
            <a:lvl1pPr>
              <a:defRPr sz="2799"/>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58452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2018975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533400"/>
            <a:ext cx="255203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522" y="533400"/>
            <a:ext cx="750374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32605647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2528101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88825" cy="1940010"/>
          </a:xfrm>
          <a:prstGeom prst="rect">
            <a:avLst/>
          </a:prstGeom>
          <a:blipFill dpi="0" rotWithShape="1">
            <a:blip r:embed="rId2" cstate="print">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6564" y="1225296"/>
            <a:ext cx="9278743" cy="3520440"/>
          </a:xfrm>
        </p:spPr>
        <p:txBody>
          <a:bodyPr anchor="ctr">
            <a:normAutofit/>
          </a:bodyPr>
          <a:lstStyle>
            <a:lvl1pPr>
              <a:lnSpc>
                <a:spcPct val="80000"/>
              </a:lnSpc>
              <a:defRPr sz="7998" b="0"/>
            </a:lvl1pPr>
          </a:lstStyle>
          <a:p>
            <a:r>
              <a:rPr lang="en-US" smtClean="0"/>
              <a:t>Click to edit Master title style</a:t>
            </a:r>
            <a:endParaRPr lang="en-US" dirty="0"/>
          </a:p>
        </p:txBody>
      </p:sp>
      <p:sp>
        <p:nvSpPr>
          <p:cNvPr id="3" name="Text Placeholder 2"/>
          <p:cNvSpPr>
            <a:spLocks noGrp="1"/>
          </p:cNvSpPr>
          <p:nvPr>
            <p:ph type="body" idx="1"/>
          </p:nvPr>
        </p:nvSpPr>
        <p:spPr>
          <a:xfrm>
            <a:off x="2165210" y="5020056"/>
            <a:ext cx="9050203"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1430" y="6272785"/>
            <a:ext cx="2643620" cy="365125"/>
          </a:xfrm>
        </p:spPr>
        <p:txBody>
          <a:bodyPr/>
          <a:lstStyle/>
          <a:p>
            <a:fld id="{9AFE8FB1-0A7A-443E-AAF7-31D4FA1AA312}" type="datetimeFigureOut">
              <a:rPr lang="en-US" smtClean="0"/>
              <a:pPr/>
              <a:t>11/16/2015</a:t>
            </a:fld>
            <a:endParaRPr lang="en-US"/>
          </a:p>
        </p:txBody>
      </p:sp>
      <p:sp>
        <p:nvSpPr>
          <p:cNvPr id="5" name="Footer Placeholder 4"/>
          <p:cNvSpPr>
            <a:spLocks noGrp="1"/>
          </p:cNvSpPr>
          <p:nvPr>
            <p:ph type="ftr" sz="quarter" idx="11"/>
          </p:nvPr>
        </p:nvSpPr>
        <p:spPr>
          <a:xfrm>
            <a:off x="2182140" y="6272785"/>
            <a:ext cx="6326000" cy="365125"/>
          </a:xfrm>
        </p:spPr>
        <p:txBody>
          <a:bodyPr/>
          <a:lstStyle/>
          <a:p>
            <a:endParaRPr lang="en-US"/>
          </a:p>
        </p:txBody>
      </p:sp>
      <p:grpSp>
        <p:nvGrpSpPr>
          <p:cNvPr id="8" name="Group 7"/>
          <p:cNvGrpSpPr/>
          <p:nvPr/>
        </p:nvGrpSpPr>
        <p:grpSpPr>
          <a:xfrm>
            <a:off x="897165" y="2325848"/>
            <a:ext cx="1080623"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482" y="2506133"/>
            <a:ext cx="1187989" cy="720332"/>
          </a:xfrm>
        </p:spPr>
        <p:txBody>
          <a:bodyPr/>
          <a:lstStyle>
            <a:lvl1pPr>
              <a:defRPr sz="2799"/>
            </a:lvl1p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2370186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569"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2567" y="2194560"/>
            <a:ext cx="4753642"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861187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522"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569"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2567" y="2048256"/>
            <a:ext cx="4753642"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2567" y="2743200"/>
            <a:ext cx="4753642"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2884842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1065788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1518079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1578" y="1"/>
            <a:ext cx="3887246"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smtClean="0"/>
              <a:t>Click to edit Master title style</a:t>
            </a:r>
            <a:endParaRPr lang="en-US" dirty="0"/>
          </a:p>
        </p:txBody>
      </p:sp>
      <p:sp>
        <p:nvSpPr>
          <p:cNvPr id="3" name="Content Placeholder 2"/>
          <p:cNvSpPr>
            <a:spLocks noGrp="1"/>
          </p:cNvSpPr>
          <p:nvPr>
            <p:ph idx="1"/>
          </p:nvPr>
        </p:nvSpPr>
        <p:spPr>
          <a:xfrm>
            <a:off x="837982" y="685800"/>
            <a:ext cx="6709948" cy="5020056"/>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11/16/2015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398756" y="6229681"/>
            <a:ext cx="457081"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544907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1578" y="1"/>
            <a:ext cx="3887246"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7413" y="685800"/>
            <a:ext cx="3199567" cy="1737360"/>
          </a:xfrm>
        </p:spPr>
        <p:txBody>
          <a:bodyPr anchor="b">
            <a:normAutofit/>
          </a:bodyPr>
          <a:lstStyle>
            <a:lvl1pPr>
              <a:defRPr sz="3199"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1578" cy="6858000"/>
          </a:xfrm>
          <a:solidFill>
            <a:schemeClr val="tx2">
              <a:lumMod val="20000"/>
              <a:lumOff val="80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547413" y="2423160"/>
            <a:ext cx="3199567"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11/16/2015</a:t>
            </a:fld>
            <a:endParaRPr lang="en-US"/>
          </a:p>
        </p:txBody>
      </p:sp>
      <p:grpSp>
        <p:nvGrpSpPr>
          <p:cNvPr id="8" name="Group 7"/>
          <p:cNvGrpSpPr>
            <a:grpSpLocks noChangeAspect="1"/>
          </p:cNvGrpSpPr>
          <p:nvPr/>
        </p:nvGrpSpPr>
        <p:grpSpPr>
          <a:xfrm>
            <a:off x="11398756" y="6229681"/>
            <a:ext cx="457081"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139867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569" y="484632"/>
            <a:ext cx="10055781"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569" y="2121408"/>
            <a:ext cx="10055781"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2350" y="6272785"/>
            <a:ext cx="3272700" cy="365125"/>
          </a:xfrm>
          <a:prstGeom prst="rect">
            <a:avLst/>
          </a:prstGeom>
        </p:spPr>
        <p:txBody>
          <a:bodyPr vert="horz" lIns="91440" tIns="45720" rIns="91440" bIns="45720" rtlCol="0" anchor="ctr"/>
          <a:lstStyle>
            <a:lvl1pPr algn="r">
              <a:defRPr sz="1100">
                <a:solidFill>
                  <a:schemeClr val="tx2"/>
                </a:solidFill>
              </a:defRPr>
            </a:lvl1pPr>
          </a:lstStyle>
          <a:p>
            <a:fld id="{9AFE8FB1-0A7A-443E-AAF7-31D4FA1AA312}" type="datetimeFigureOut">
              <a:rPr lang="en-US" smtClean="0"/>
              <a:pPr/>
              <a:t>11/16/2015</a:t>
            </a:fld>
            <a:endParaRPr lang="en-US"/>
          </a:p>
        </p:txBody>
      </p:sp>
      <p:sp>
        <p:nvSpPr>
          <p:cNvPr id="5" name="Footer Placeholder 4"/>
          <p:cNvSpPr>
            <a:spLocks noGrp="1"/>
          </p:cNvSpPr>
          <p:nvPr>
            <p:ph type="ftr" sz="quarter" idx="3"/>
          </p:nvPr>
        </p:nvSpPr>
        <p:spPr>
          <a:xfrm>
            <a:off x="1087853" y="6272785"/>
            <a:ext cx="6326000"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398756" y="6229681"/>
            <a:ext cx="457081"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08183" y="6272785"/>
            <a:ext cx="639913"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xmlns="" val="302802441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126" rtl="0" eaLnBrk="1" latinLnBrk="0" hangingPunct="1">
        <a:lnSpc>
          <a:spcPct val="90000"/>
        </a:lnSpc>
        <a:spcBef>
          <a:spcPct val="0"/>
        </a:spcBef>
        <a:buNone/>
        <a:defRPr sz="5398"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thehungergames.wikia.com/wiki/Glo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thehungergames.wikia.com/wiki/Cashmere" TargetMode="External"/><Relationship Id="rId3" Type="http://schemas.openxmlformats.org/officeDocument/2006/relationships/hyperlink" Target="http://thehungergames.wikia.com/wiki/Katniss_Everdeen" TargetMode="External"/><Relationship Id="rId7" Type="http://schemas.openxmlformats.org/officeDocument/2006/relationships/hyperlink" Target="http://thehungergames.wikia.com/wiki/The_Hunger_Games_(event)" TargetMode="External"/><Relationship Id="rId12" Type="http://schemas.openxmlformats.org/officeDocument/2006/relationships/image" Target="../media/image24.jpeg"/><Relationship Id="rId2" Type="http://schemas.openxmlformats.org/officeDocument/2006/relationships/hyperlink" Target="http://thehungergames.wikia.com/wiki/Career_Tribute" TargetMode="External"/><Relationship Id="rId1" Type="http://schemas.openxmlformats.org/officeDocument/2006/relationships/slideLayout" Target="../slideLayouts/slideLayout2.xml"/><Relationship Id="rId6" Type="http://schemas.openxmlformats.org/officeDocument/2006/relationships/hyperlink" Target="http://thehungergames.wikia.com/wiki/75th_Hunger_Games" TargetMode="External"/><Relationship Id="rId11" Type="http://schemas.openxmlformats.org/officeDocument/2006/relationships/image" Target="../media/image23.jpeg"/><Relationship Id="rId5" Type="http://schemas.openxmlformats.org/officeDocument/2006/relationships/hyperlink" Target="http://thehungergames.wikia.com/wiki/Tribute" TargetMode="External"/><Relationship Id="rId10" Type="http://schemas.openxmlformats.org/officeDocument/2006/relationships/hyperlink" Target="http://thehungergames.wikia.com/wiki/The_Capitol" TargetMode="External"/><Relationship Id="rId4" Type="http://schemas.openxmlformats.org/officeDocument/2006/relationships/hyperlink" Target="http://thehungergames.wikia.com/wiki/District_1" TargetMode="External"/><Relationship Id="rId9" Type="http://schemas.openxmlformats.org/officeDocument/2006/relationships/hyperlink" Target="http://thehungergames.wikia.com/wiki/Katnis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thehungergames.wikia.com/wiki/Panem" TargetMode="External"/><Relationship Id="rId2" Type="http://schemas.openxmlformats.org/officeDocument/2006/relationships/hyperlink" Target="http://thehungergames.wikia.com/wiki/The_Hunger_Games_(event)" TargetMode="External"/><Relationship Id="rId1" Type="http://schemas.openxmlformats.org/officeDocument/2006/relationships/slideLayout" Target="../slideLayouts/slideLayout2.xml"/><Relationship Id="rId6" Type="http://schemas.openxmlformats.org/officeDocument/2006/relationships/hyperlink" Target="http://thehungergames.wikia.com/wiki/Arena" TargetMode="External"/><Relationship Id="rId5" Type="http://schemas.openxmlformats.org/officeDocument/2006/relationships/hyperlink" Target="http://thehungergames.wikia.com/wiki/Katniss" TargetMode="External"/><Relationship Id="rId4" Type="http://schemas.openxmlformats.org/officeDocument/2006/relationships/hyperlink" Target="http://thehungergames.wikia.com/wiki/The_Capito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hehungergames.wikia.com/wiki/Katniss_Everdeen" TargetMode="External"/><Relationship Id="rId2" Type="http://schemas.openxmlformats.org/officeDocument/2006/relationships/hyperlink" Target="http://thehungergames.wikia.com/wiki/The_Hunger_Game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thehungergames.wikia.com/wiki/Caesar_Flickerma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hehungergames.wikia.com/wiki/Annie_Cresta"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thehungergames.wikia.com/wiki/District_4" TargetMode="External"/><Relationship Id="rId7" Type="http://schemas.openxmlformats.org/officeDocument/2006/relationships/image" Target="../media/image12.png"/><Relationship Id="rId2" Type="http://schemas.openxmlformats.org/officeDocument/2006/relationships/hyperlink" Target="http://thehungergames.wikia.com/wiki/65th_Hunger_Games" TargetMode="External"/><Relationship Id="rId1" Type="http://schemas.openxmlformats.org/officeDocument/2006/relationships/slideLayout" Target="../slideLayouts/slideLayout2.xml"/><Relationship Id="rId6" Type="http://schemas.openxmlformats.org/officeDocument/2006/relationships/hyperlink" Target="http://thehungergames.wikia.com/wiki/Annie_Cresta" TargetMode="External"/><Relationship Id="rId5" Type="http://schemas.openxmlformats.org/officeDocument/2006/relationships/hyperlink" Target="http://thehungergames.wikia.com/wiki/Jabberjay" TargetMode="External"/><Relationship Id="rId4" Type="http://schemas.openxmlformats.org/officeDocument/2006/relationships/hyperlink" Target="http://thehungergames.wikia.com/wiki/Quarter_Quel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smtClean="0">
                <a:latin typeface="BankGothic" pitchFamily="2" charset="0"/>
              </a:rPr>
              <a:t>The Hunger Games:</a:t>
            </a:r>
            <a:r>
              <a:rPr lang="en-US" sz="6000" dirty="0" smtClean="0">
                <a:latin typeface="BankGothic" pitchFamily="2" charset="0"/>
              </a:rPr>
              <a:t/>
            </a:r>
            <a:br>
              <a:rPr lang="en-US" sz="6000" dirty="0" smtClean="0">
                <a:latin typeface="BankGothic" pitchFamily="2" charset="0"/>
              </a:rPr>
            </a:br>
            <a:r>
              <a:rPr lang="en-US" sz="6000" dirty="0" smtClean="0">
                <a:latin typeface="BankGothic" pitchFamily="2" charset="0"/>
              </a:rPr>
              <a:t>Catching Fire</a:t>
            </a:r>
            <a:endParaRPr lang="en-US" sz="6000" dirty="0">
              <a:latin typeface="BankGothic" pitchFamily="2" charset="0"/>
            </a:endParaRPr>
          </a:p>
        </p:txBody>
      </p:sp>
      <p:sp>
        <p:nvSpPr>
          <p:cNvPr id="3" name="Subtitle 2"/>
          <p:cNvSpPr>
            <a:spLocks noGrp="1"/>
          </p:cNvSpPr>
          <p:nvPr>
            <p:ph type="subTitle" idx="1"/>
          </p:nvPr>
        </p:nvSpPr>
        <p:spPr/>
        <p:txBody>
          <a:bodyPr/>
          <a:lstStyle/>
          <a:p>
            <a:r>
              <a:rPr lang="en-US" dirty="0" smtClean="0">
                <a:solidFill>
                  <a:schemeClr val="bg1"/>
                </a:solidFill>
              </a:rPr>
              <a:t>Mr.  </a:t>
            </a:r>
            <a:r>
              <a:rPr lang="en-US" smtClean="0">
                <a:solidFill>
                  <a:schemeClr val="bg1"/>
                </a:solidFill>
              </a:rPr>
              <a:t>W. Alvarez</a:t>
            </a:r>
            <a:endParaRPr lang="en-US" dirty="0">
              <a:solidFill>
                <a:schemeClr val="bg1"/>
              </a:solidFill>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xmlns="">
                  <a14:imgLayer r:embed="rId4">
                    <a14:imgEffect>
                      <a14:artisticPhotocopy/>
                    </a14:imgEffect>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9566700" y="4191000"/>
            <a:ext cx="1252112" cy="990600"/>
          </a:xfrm>
          <a:prstGeom prst="rect">
            <a:avLst/>
          </a:prstGeom>
          <a:noFill/>
          <a:effectLst/>
          <a:scene3d>
            <a:camera prst="orthographicFront"/>
            <a:lightRig rig="threePt" dir="t"/>
          </a:scene3d>
          <a:sp3d extrusionH="76200" prstMaterial="dkEdge">
            <a:extrusionClr>
              <a:schemeClr val="bg1"/>
            </a:extrusionClr>
          </a:sp3d>
        </p:spPr>
      </p:pic>
    </p:spTree>
    <p:extLst>
      <p:ext uri="{BB962C8B-B14F-4D97-AF65-F5344CB8AC3E}">
        <p14:creationId xmlns:p14="http://schemas.microsoft.com/office/powerpoint/2010/main" xmlns="" val="1920111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Gothic" pitchFamily="2" charset="0"/>
              </a:rPr>
              <a:t>Johanna Mason</a:t>
            </a:r>
            <a:endParaRPr lang="en-US" dirty="0">
              <a:latin typeface="BankGothic" pitchFamily="2" charset="0"/>
            </a:endParaRPr>
          </a:p>
        </p:txBody>
      </p:sp>
      <p:sp>
        <p:nvSpPr>
          <p:cNvPr id="3" name="Content Placeholder 2"/>
          <p:cNvSpPr>
            <a:spLocks noGrp="1"/>
          </p:cNvSpPr>
          <p:nvPr>
            <p:ph idx="1"/>
          </p:nvPr>
        </p:nvSpPr>
        <p:spPr>
          <a:xfrm>
            <a:off x="3275013" y="1676400"/>
            <a:ext cx="5410200" cy="4050792"/>
          </a:xfrm>
        </p:spPr>
        <p:txBody>
          <a:bodyPr>
            <a:noAutofit/>
          </a:bodyPr>
          <a:lstStyle/>
          <a:p>
            <a:r>
              <a:rPr lang="en-US" sz="2800" dirty="0" smtClean="0"/>
              <a:t>The female tribute from District 7. She won an earlier Hunger Games by pretending she was a weakling until there were only a handful of tributes left, then showing that she could kill viciously.  Katniss remembers watching these Games herself, so Johanna is fairly young. Johanna was captured by the Capitol at the end, along with </a:t>
            </a:r>
            <a:r>
              <a:rPr lang="en-US" sz="2800" dirty="0" err="1" smtClean="0"/>
              <a:t>Peeta</a:t>
            </a:r>
            <a:r>
              <a:rPr lang="en-US" sz="2800" dirty="0" smtClean="0"/>
              <a:t> and Enobaria.</a:t>
            </a:r>
            <a:endParaRPr lang="en-US" sz="2800" dirty="0"/>
          </a:p>
        </p:txBody>
      </p:sp>
      <p:pic>
        <p:nvPicPr>
          <p:cNvPr id="5" name="Picture 2" descr="http://images2.wikia.nocookie.net/__cb20131008015127/thehungergames/es/images/5/51/Johanna_Mason_75.jpg"/>
          <p:cNvPicPr>
            <a:picLocks noChangeAspect="1" noChangeArrowheads="1"/>
          </p:cNvPicPr>
          <p:nvPr/>
        </p:nvPicPr>
        <p:blipFill>
          <a:blip r:embed="rId2" cstate="print"/>
          <a:srcRect/>
          <a:stretch>
            <a:fillRect/>
          </a:stretch>
        </p:blipFill>
        <p:spPr bwMode="auto">
          <a:xfrm>
            <a:off x="8683626" y="0"/>
            <a:ext cx="3505199" cy="5382984"/>
          </a:xfrm>
          <a:prstGeom prst="rect">
            <a:avLst/>
          </a:prstGeom>
          <a:noFill/>
        </p:spPr>
      </p:pic>
      <p:pic>
        <p:nvPicPr>
          <p:cNvPr id="6" name="Picture 2" descr="http://www.panempropaganda.com/storage/capitol-couture/JohannaProfile.jpg?__SQUARESPACE_CACHEVERSION=1376939225252"/>
          <p:cNvPicPr>
            <a:picLocks noChangeAspect="1" noChangeArrowheads="1"/>
          </p:cNvPicPr>
          <p:nvPr/>
        </p:nvPicPr>
        <p:blipFill>
          <a:blip r:embed="rId3" cstate="print"/>
          <a:srcRect/>
          <a:stretch>
            <a:fillRect/>
          </a:stretch>
        </p:blipFill>
        <p:spPr bwMode="auto">
          <a:xfrm>
            <a:off x="0" y="2514600"/>
            <a:ext cx="3200400" cy="4343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latin typeface="BankGothic" pitchFamily="2" charset="0"/>
              </a:rPr>
              <a:t>Other tributes</a:t>
            </a:r>
            <a:endParaRPr lang="en-US" sz="7200" dirty="0">
              <a:latin typeface="BankGothic" pitchFamily="2" charset="0"/>
            </a:endParaRPr>
          </a:p>
        </p:txBody>
      </p:sp>
      <p:sp>
        <p:nvSpPr>
          <p:cNvPr id="3" name="Content Placeholder 2"/>
          <p:cNvSpPr>
            <a:spLocks noGrp="1"/>
          </p:cNvSpPr>
          <p:nvPr>
            <p:ph idx="1"/>
          </p:nvPr>
        </p:nvSpPr>
        <p:spPr/>
        <p:txBody>
          <a:bodyPr/>
          <a:lstStyle/>
          <a:p>
            <a:endParaRPr lang="en-US"/>
          </a:p>
        </p:txBody>
      </p:sp>
      <p:pic>
        <p:nvPicPr>
          <p:cNvPr id="11266" name="Picture 2" descr="http://images6.fanpop.com/image/photos/35000000/The-Tributes-of-the-75th-Hunger-Games-catching-fire-movie-35052815-2498-916.png"/>
          <p:cNvPicPr>
            <a:picLocks noChangeAspect="1" noChangeArrowheads="1"/>
          </p:cNvPicPr>
          <p:nvPr/>
        </p:nvPicPr>
        <p:blipFill>
          <a:blip r:embed="rId2" cstate="print"/>
          <a:srcRect l="5012" r="6123"/>
          <a:stretch>
            <a:fillRect/>
          </a:stretch>
        </p:blipFill>
        <p:spPr bwMode="auto">
          <a:xfrm>
            <a:off x="0" y="1828433"/>
            <a:ext cx="12188825" cy="502956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813" y="0"/>
            <a:ext cx="4724400" cy="1609344"/>
          </a:xfrm>
        </p:spPr>
        <p:txBody>
          <a:bodyPr/>
          <a:lstStyle/>
          <a:p>
            <a:r>
              <a:rPr lang="en-US" dirty="0" smtClean="0">
                <a:latin typeface="BankGothic" pitchFamily="2" charset="0"/>
              </a:rPr>
              <a:t>Enobaria</a:t>
            </a:r>
            <a:endParaRPr lang="en-US" dirty="0">
              <a:latin typeface="BankGothic" pitchFamily="2" charset="0"/>
            </a:endParaRPr>
          </a:p>
        </p:txBody>
      </p:sp>
      <p:sp>
        <p:nvSpPr>
          <p:cNvPr id="3" name="Content Placeholder 2"/>
          <p:cNvSpPr>
            <a:spLocks noGrp="1"/>
          </p:cNvSpPr>
          <p:nvPr>
            <p:ph idx="1"/>
          </p:nvPr>
        </p:nvSpPr>
        <p:spPr>
          <a:xfrm>
            <a:off x="3960812" y="2057400"/>
            <a:ext cx="5024843" cy="4050792"/>
          </a:xfrm>
        </p:spPr>
        <p:txBody>
          <a:bodyPr>
            <a:normAutofit/>
          </a:bodyPr>
          <a:lstStyle/>
          <a:p>
            <a:pPr fontAlgn="base"/>
            <a:r>
              <a:rPr lang="en-US" sz="2400" dirty="0" smtClean="0"/>
              <a:t>The female tribute from District 2. She is famous for ripping a tribute's throat out with her teeth during Games that she won. After she won her first Games, she altered her teeth to be razor-sharp and plated them with gold. She is a threat in the arena and is later captured by the Capitol along with </a:t>
            </a:r>
            <a:r>
              <a:rPr lang="en-US" sz="2400" dirty="0" err="1" smtClean="0"/>
              <a:t>Peeta</a:t>
            </a:r>
            <a:r>
              <a:rPr lang="en-US" sz="2400" dirty="0" smtClean="0"/>
              <a:t> and Johanna.</a:t>
            </a:r>
            <a:r>
              <a:rPr lang="en-US" dirty="0" smtClean="0"/>
              <a:t/>
            </a:r>
            <a:br>
              <a:rPr lang="en-US" dirty="0" smtClean="0"/>
            </a:br>
            <a:endParaRPr lang="en-US" b="1" dirty="0"/>
          </a:p>
        </p:txBody>
      </p:sp>
      <p:pic>
        <p:nvPicPr>
          <p:cNvPr id="54274" name="Picture 2" descr="http://i1.cdnds.net/13/38/618x434/movies-the-hunger-games-catching-fire-meta-golding-enobaria.jpg"/>
          <p:cNvPicPr>
            <a:picLocks noChangeAspect="1" noChangeArrowheads="1"/>
          </p:cNvPicPr>
          <p:nvPr/>
        </p:nvPicPr>
        <p:blipFill>
          <a:blip r:embed="rId2" cstate="print"/>
          <a:srcRect l="24595" r="28803"/>
          <a:stretch>
            <a:fillRect/>
          </a:stretch>
        </p:blipFill>
        <p:spPr bwMode="auto">
          <a:xfrm>
            <a:off x="9142412" y="457200"/>
            <a:ext cx="2743200" cy="4133850"/>
          </a:xfrm>
          <a:prstGeom prst="rect">
            <a:avLst/>
          </a:prstGeom>
          <a:noFill/>
        </p:spPr>
      </p:pic>
      <p:pic>
        <p:nvPicPr>
          <p:cNvPr id="54276" name="Picture 4" descr="http://img.gawkerassets.com/img/18u2m0tzox4m9jpg/original.jpg"/>
          <p:cNvPicPr>
            <a:picLocks noChangeAspect="1" noChangeArrowheads="1"/>
          </p:cNvPicPr>
          <p:nvPr/>
        </p:nvPicPr>
        <p:blipFill>
          <a:blip r:embed="rId3" cstate="print"/>
          <a:srcRect/>
          <a:stretch>
            <a:fillRect/>
          </a:stretch>
        </p:blipFill>
        <p:spPr bwMode="auto">
          <a:xfrm>
            <a:off x="0" y="1104990"/>
            <a:ext cx="3808412" cy="575301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Gothic" pitchFamily="2" charset="0"/>
              </a:rPr>
              <a:t>Brutus</a:t>
            </a:r>
            <a:endParaRPr lang="en-US" dirty="0">
              <a:latin typeface="BankGothic" pitchFamily="2" charset="0"/>
            </a:endParaRPr>
          </a:p>
        </p:txBody>
      </p:sp>
      <p:sp>
        <p:nvSpPr>
          <p:cNvPr id="3" name="Content Placeholder 2"/>
          <p:cNvSpPr>
            <a:spLocks noGrp="1"/>
          </p:cNvSpPr>
          <p:nvPr>
            <p:ph idx="1"/>
          </p:nvPr>
        </p:nvSpPr>
        <p:spPr>
          <a:xfrm>
            <a:off x="1069569" y="2121408"/>
            <a:ext cx="6091643" cy="4050792"/>
          </a:xfrm>
        </p:spPr>
        <p:txBody>
          <a:bodyPr/>
          <a:lstStyle/>
          <a:p>
            <a:r>
              <a:rPr lang="en-US" dirty="0" smtClean="0"/>
              <a:t>Brutus was named seemingly perfectly as it mirrors his brutality, animal-like nature and strength. He is believed to be very skilled, as Haymitch was surprised that even he wanted to team up with </a:t>
            </a:r>
            <a:r>
              <a:rPr lang="en-US" dirty="0" err="1" smtClean="0"/>
              <a:t>Katniss</a:t>
            </a:r>
            <a:r>
              <a:rPr lang="en-US" dirty="0" smtClean="0"/>
              <a:t> after seeing her skills with a bow. Also Brutus probably won the 46th-53rd Hunger Games due to his age. He was a Career tribute, part of the main pack, and won his Games fairly close to the time fellow District 2 Tribute, Lyme, won hers. Both Lyme and Brutus became mentors for later tributes, possibly including Enobaria.</a:t>
            </a:r>
            <a:endParaRPr lang="en-US" dirty="0"/>
          </a:p>
        </p:txBody>
      </p:sp>
      <p:pic>
        <p:nvPicPr>
          <p:cNvPr id="30722" name="Picture 2"/>
          <p:cNvPicPr>
            <a:picLocks noChangeAspect="1" noChangeArrowheads="1"/>
          </p:cNvPicPr>
          <p:nvPr/>
        </p:nvPicPr>
        <p:blipFill>
          <a:blip r:embed="rId2" cstate="print"/>
          <a:srcRect l="33737" t="18000" r="34388" b="7000"/>
          <a:stretch>
            <a:fillRect/>
          </a:stretch>
        </p:blipFill>
        <p:spPr bwMode="auto">
          <a:xfrm>
            <a:off x="7389812" y="76200"/>
            <a:ext cx="4495800" cy="661147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nkGothic" pitchFamily="2" charset="0"/>
              </a:rPr>
              <a:t>Wiress</a:t>
            </a:r>
            <a:endParaRPr lang="en-US" dirty="0">
              <a:latin typeface="BankGothic" pitchFamily="2" charset="0"/>
            </a:endParaRPr>
          </a:p>
        </p:txBody>
      </p:sp>
      <p:sp>
        <p:nvSpPr>
          <p:cNvPr id="3" name="Content Placeholder 2"/>
          <p:cNvSpPr>
            <a:spLocks noGrp="1"/>
          </p:cNvSpPr>
          <p:nvPr>
            <p:ph idx="1"/>
          </p:nvPr>
        </p:nvSpPr>
        <p:spPr>
          <a:xfrm>
            <a:off x="1069569" y="2121408"/>
            <a:ext cx="6015443" cy="4736592"/>
          </a:xfrm>
        </p:spPr>
        <p:txBody>
          <a:bodyPr/>
          <a:lstStyle/>
          <a:p>
            <a:r>
              <a:rPr lang="en-US" dirty="0" smtClean="0"/>
              <a:t>The female tribute from District 3. </a:t>
            </a:r>
            <a:r>
              <a:rPr lang="en-US" dirty="0" err="1" smtClean="0"/>
              <a:t>Wiress</a:t>
            </a:r>
            <a:r>
              <a:rPr lang="en-US" dirty="0" smtClean="0"/>
              <a:t> often doesn't finish her sentences; </a:t>
            </a:r>
            <a:r>
              <a:rPr lang="en-US" dirty="0" err="1" smtClean="0"/>
              <a:t>Beetee</a:t>
            </a:r>
            <a:r>
              <a:rPr lang="en-US" dirty="0" smtClean="0"/>
              <a:t> often finishes them for her. Though very smart and able to figure out that the Quarter Quell arena acted like a clock, </a:t>
            </a:r>
            <a:r>
              <a:rPr lang="en-US" dirty="0" err="1" smtClean="0"/>
              <a:t>Wiress</a:t>
            </a:r>
            <a:r>
              <a:rPr lang="en-US" dirty="0" smtClean="0"/>
              <a:t> is killed by the male tribute from District 1, </a:t>
            </a:r>
            <a:r>
              <a:rPr lang="en-US" dirty="0" smtClean="0">
                <a:hlinkClick r:id="rId2" tooltip="Gloss"/>
              </a:rPr>
              <a:t>Gloss</a:t>
            </a:r>
            <a:r>
              <a:rPr lang="en-US" dirty="0" smtClean="0"/>
              <a:t>, when he slits her throat.</a:t>
            </a:r>
            <a:endParaRPr lang="en-US" dirty="0"/>
          </a:p>
        </p:txBody>
      </p:sp>
      <p:pic>
        <p:nvPicPr>
          <p:cNvPr id="59394" name="Picture 2" descr="http://www.mtv.com/shared/promoimages/movies/c/catching_fire/poster_excl_071613/wiress_full.png"/>
          <p:cNvPicPr>
            <a:picLocks noChangeAspect="1" noChangeArrowheads="1"/>
          </p:cNvPicPr>
          <p:nvPr/>
        </p:nvPicPr>
        <p:blipFill>
          <a:blip r:embed="rId3" cstate="print"/>
          <a:srcRect/>
          <a:stretch>
            <a:fillRect/>
          </a:stretch>
        </p:blipFill>
        <p:spPr bwMode="auto">
          <a:xfrm>
            <a:off x="7647102" y="0"/>
            <a:ext cx="4541722" cy="6858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nkGothic" pitchFamily="2" charset="0"/>
              </a:rPr>
              <a:t>Beetee</a:t>
            </a:r>
            <a:endParaRPr lang="en-US" dirty="0">
              <a:latin typeface="BankGothic" pitchFamily="2" charset="0"/>
            </a:endParaRPr>
          </a:p>
        </p:txBody>
      </p:sp>
      <p:sp>
        <p:nvSpPr>
          <p:cNvPr id="3" name="Content Placeholder 2"/>
          <p:cNvSpPr>
            <a:spLocks noGrp="1"/>
          </p:cNvSpPr>
          <p:nvPr>
            <p:ph idx="1"/>
          </p:nvPr>
        </p:nvSpPr>
        <p:spPr>
          <a:xfrm>
            <a:off x="1069569" y="2121408"/>
            <a:ext cx="6396443" cy="4050792"/>
          </a:xfrm>
        </p:spPr>
        <p:txBody>
          <a:bodyPr/>
          <a:lstStyle/>
          <a:p>
            <a:r>
              <a:rPr lang="en-US" dirty="0" smtClean="0"/>
              <a:t> </a:t>
            </a:r>
            <a:r>
              <a:rPr lang="en-US" sz="2400" dirty="0" smtClean="0"/>
              <a:t>The male tribute from District 3. He is very skilled with a wire, which planned to use to blow up the arena's </a:t>
            </a:r>
            <a:r>
              <a:rPr lang="en-US" sz="2400" dirty="0" err="1" smtClean="0"/>
              <a:t>forcefield</a:t>
            </a:r>
            <a:r>
              <a:rPr lang="en-US" sz="2400" dirty="0" smtClean="0"/>
              <a:t>, but Katniss shoots an arrow into it instead, and joins Katniss at the end on the way to District 13.</a:t>
            </a:r>
            <a:endParaRPr lang="en-US" dirty="0"/>
          </a:p>
        </p:txBody>
      </p:sp>
      <p:pic>
        <p:nvPicPr>
          <p:cNvPr id="58370" name="Picture 2" descr="http://images4.wikia.nocookie.net/__cb20130716204131/thehungergames/images/1/10/Quarter_quell_beetee.jpg"/>
          <p:cNvPicPr>
            <a:picLocks noChangeAspect="1" noChangeArrowheads="1"/>
          </p:cNvPicPr>
          <p:nvPr/>
        </p:nvPicPr>
        <p:blipFill>
          <a:blip r:embed="rId2" cstate="print"/>
          <a:srcRect/>
          <a:stretch>
            <a:fillRect/>
          </a:stretch>
        </p:blipFill>
        <p:spPr bwMode="auto">
          <a:xfrm>
            <a:off x="7654925" y="-1"/>
            <a:ext cx="4533900" cy="68580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69" y="-85344"/>
            <a:ext cx="10055781" cy="1609344"/>
          </a:xfrm>
        </p:spPr>
        <p:txBody>
          <a:bodyPr/>
          <a:lstStyle/>
          <a:p>
            <a:pPr algn="ctr"/>
            <a:r>
              <a:rPr lang="en-US" dirty="0" smtClean="0"/>
              <a:t>Cashmere and Gloss</a:t>
            </a:r>
            <a:endParaRPr lang="en-US" dirty="0"/>
          </a:p>
        </p:txBody>
      </p:sp>
      <p:sp>
        <p:nvSpPr>
          <p:cNvPr id="3" name="Content Placeholder 2"/>
          <p:cNvSpPr>
            <a:spLocks noGrp="1"/>
          </p:cNvSpPr>
          <p:nvPr>
            <p:ph idx="1"/>
          </p:nvPr>
        </p:nvSpPr>
        <p:spPr>
          <a:xfrm>
            <a:off x="3732212" y="1143000"/>
            <a:ext cx="4648200" cy="5715000"/>
          </a:xfrm>
        </p:spPr>
        <p:txBody>
          <a:bodyPr>
            <a:normAutofit fontScale="92500" lnSpcReduction="10000"/>
          </a:bodyPr>
          <a:lstStyle/>
          <a:p>
            <a:r>
              <a:rPr lang="en-US" dirty="0" smtClean="0"/>
              <a:t>Brother and sister, from District 1. </a:t>
            </a:r>
          </a:p>
          <a:p>
            <a:r>
              <a:rPr lang="en-US" dirty="0" smtClean="0"/>
              <a:t>Cashmere A victor of an unspecified Hunger Games, Cashmere was reaped along with her brother Gloss for the third Quarter Quell. She and Gloss both won the Hunger Games in consecutive years when Katniss was younger. As a </a:t>
            </a:r>
            <a:r>
              <a:rPr lang="en-US" dirty="0" smtClean="0">
                <a:hlinkClick r:id="rId2" tooltip="Career Tribute"/>
              </a:rPr>
              <a:t>Career Tribute</a:t>
            </a:r>
            <a:r>
              <a:rPr lang="en-US" dirty="0" smtClean="0"/>
              <a:t>, Cashmere was arrogant and conceited, even though she didn't become friends or allies with </a:t>
            </a:r>
            <a:r>
              <a:rPr lang="en-US" dirty="0" smtClean="0">
                <a:hlinkClick r:id="rId3" tooltip="Katniss Everdeen"/>
              </a:rPr>
              <a:t>Katniss</a:t>
            </a:r>
            <a:r>
              <a:rPr lang="en-US" dirty="0" smtClean="0"/>
              <a:t>, she and her brother still managed to become friends with the other tributes. </a:t>
            </a:r>
          </a:p>
          <a:p>
            <a:r>
              <a:rPr lang="en-US" dirty="0" smtClean="0"/>
              <a:t>Gloss was the male </a:t>
            </a:r>
            <a:r>
              <a:rPr lang="en-US" dirty="0" smtClean="0">
                <a:hlinkClick r:id="rId4" tooltip="District 1"/>
              </a:rPr>
              <a:t>District 1</a:t>
            </a:r>
            <a:r>
              <a:rPr lang="en-US" dirty="0" smtClean="0"/>
              <a:t> </a:t>
            </a:r>
            <a:r>
              <a:rPr lang="en-US" dirty="0" smtClean="0">
                <a:hlinkClick r:id="rId5" tooltip="Tribute"/>
              </a:rPr>
              <a:t>tribute</a:t>
            </a:r>
            <a:r>
              <a:rPr lang="en-US" dirty="0" smtClean="0"/>
              <a:t> in the </a:t>
            </a:r>
            <a:r>
              <a:rPr lang="en-US" dirty="0" smtClean="0">
                <a:hlinkClick r:id="rId6" tooltip="75th Hunger Games"/>
              </a:rPr>
              <a:t>75th Hunger Games</a:t>
            </a:r>
            <a:r>
              <a:rPr lang="en-US" dirty="0" smtClean="0"/>
              <a:t>. He was known for winning an unspecified </a:t>
            </a:r>
            <a:r>
              <a:rPr lang="en-US" dirty="0" smtClean="0">
                <a:hlinkClick r:id="rId7" tooltip="The Hunger Games (event)"/>
              </a:rPr>
              <a:t>Hunger Games</a:t>
            </a:r>
            <a:r>
              <a:rPr lang="en-US" dirty="0" smtClean="0"/>
              <a:t> consecutively with his sister </a:t>
            </a:r>
            <a:r>
              <a:rPr lang="en-US" dirty="0" smtClean="0">
                <a:hlinkClick r:id="rId8" tooltip="Cashmere"/>
              </a:rPr>
              <a:t>Cashmere</a:t>
            </a:r>
            <a:r>
              <a:rPr lang="en-US" dirty="0" smtClean="0"/>
              <a:t>. Gloss won a previous Hunger Games when </a:t>
            </a:r>
            <a:r>
              <a:rPr lang="en-US" dirty="0" smtClean="0">
                <a:hlinkClick r:id="rId9" tooltip="Katniss"/>
              </a:rPr>
              <a:t>Katniss</a:t>
            </a:r>
            <a:r>
              <a:rPr lang="en-US" dirty="0" smtClean="0"/>
              <a:t> was a child. After his games, his sister </a:t>
            </a:r>
            <a:r>
              <a:rPr lang="en-US" dirty="0" smtClean="0">
                <a:hlinkClick r:id="rId8" tooltip="Cashmere"/>
              </a:rPr>
              <a:t>Cashmere</a:t>
            </a:r>
            <a:r>
              <a:rPr lang="en-US" dirty="0" smtClean="0"/>
              <a:t> won her games. It is mentioned that the </a:t>
            </a:r>
            <a:r>
              <a:rPr lang="en-US" dirty="0" smtClean="0">
                <a:hlinkClick r:id="rId10" tooltip="The Capitol"/>
              </a:rPr>
              <a:t>Capitol</a:t>
            </a:r>
            <a:r>
              <a:rPr lang="en-US" dirty="0" smtClean="0"/>
              <a:t> has been obsessed with him and his sister since their consecutive victories.</a:t>
            </a:r>
            <a:endParaRPr lang="en-US" dirty="0"/>
          </a:p>
        </p:txBody>
      </p:sp>
      <p:pic>
        <p:nvPicPr>
          <p:cNvPr id="57346" name="Picture 2" descr="http://images1.wikia.nocookie.net/__cb20130716204130/thehungergames/images/9/92/Quarter_quell_cashmere.jpg"/>
          <p:cNvPicPr>
            <a:picLocks noChangeAspect="1" noChangeArrowheads="1"/>
          </p:cNvPicPr>
          <p:nvPr/>
        </p:nvPicPr>
        <p:blipFill>
          <a:blip r:embed="rId11" cstate="print"/>
          <a:srcRect/>
          <a:stretch>
            <a:fillRect/>
          </a:stretch>
        </p:blipFill>
        <p:spPr bwMode="auto">
          <a:xfrm>
            <a:off x="0" y="1152524"/>
            <a:ext cx="3781425" cy="5705476"/>
          </a:xfrm>
          <a:prstGeom prst="rect">
            <a:avLst/>
          </a:prstGeom>
          <a:noFill/>
        </p:spPr>
      </p:pic>
      <p:pic>
        <p:nvPicPr>
          <p:cNvPr id="57348" name="Picture 4" descr="http://images3.wikia.nocookie.net/__cb20130716204130/thehungergames/images/5/5d/Quarter_quell_gloss.jpg"/>
          <p:cNvPicPr>
            <a:picLocks noChangeAspect="1" noChangeArrowheads="1"/>
          </p:cNvPicPr>
          <p:nvPr/>
        </p:nvPicPr>
        <p:blipFill>
          <a:blip r:embed="rId12" cstate="print"/>
          <a:srcRect/>
          <a:stretch>
            <a:fillRect/>
          </a:stretch>
        </p:blipFill>
        <p:spPr bwMode="auto">
          <a:xfrm>
            <a:off x="8407400" y="1152524"/>
            <a:ext cx="3781425" cy="570547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Quarter Quell</a:t>
            </a:r>
            <a:endParaRPr lang="en-US" dirty="0"/>
          </a:p>
        </p:txBody>
      </p:sp>
      <p:sp>
        <p:nvSpPr>
          <p:cNvPr id="3" name="Content Placeholder 2"/>
          <p:cNvSpPr>
            <a:spLocks noGrp="1"/>
          </p:cNvSpPr>
          <p:nvPr>
            <p:ph idx="1"/>
          </p:nvPr>
        </p:nvSpPr>
        <p:spPr/>
        <p:txBody>
          <a:bodyPr/>
          <a:lstStyle/>
          <a:p>
            <a:r>
              <a:rPr lang="en-US" dirty="0" smtClean="0"/>
              <a:t>Every twenty-five years there is a </a:t>
            </a:r>
            <a:r>
              <a:rPr lang="en-US" b="1" dirty="0" smtClean="0"/>
              <a:t>Quarter Quell</a:t>
            </a:r>
            <a:r>
              <a:rPr lang="en-US" dirty="0" smtClean="0"/>
              <a:t> edition of </a:t>
            </a:r>
            <a:r>
              <a:rPr lang="en-US" dirty="0" err="1" smtClean="0"/>
              <a:t>the</a:t>
            </a:r>
            <a:r>
              <a:rPr lang="en-US" dirty="0" err="1" smtClean="0">
                <a:hlinkClick r:id="rId2" tooltip="The Hunger Games (event)"/>
              </a:rPr>
              <a:t>Hunger</a:t>
            </a:r>
            <a:r>
              <a:rPr lang="en-US" dirty="0" smtClean="0">
                <a:hlinkClick r:id="rId2" tooltip="The Hunger Games (event)"/>
              </a:rPr>
              <a:t> Games</a:t>
            </a:r>
            <a:r>
              <a:rPr lang="en-US" dirty="0" smtClean="0"/>
              <a:t>. Quarter Quells mark the anniversary of </a:t>
            </a:r>
            <a:r>
              <a:rPr lang="en-US" dirty="0" err="1" smtClean="0"/>
              <a:t>the</a:t>
            </a:r>
            <a:r>
              <a:rPr lang="en-US" dirty="0" err="1" smtClean="0">
                <a:hlinkClick r:id="rId3" tooltip="Panem"/>
              </a:rPr>
              <a:t>districts</a:t>
            </a:r>
            <a:r>
              <a:rPr lang="en-US" dirty="0" smtClean="0"/>
              <a:t>' defeat by </a:t>
            </a:r>
            <a:r>
              <a:rPr lang="en-US" dirty="0" smtClean="0">
                <a:hlinkClick r:id="rId4" tooltip="The Capitol"/>
              </a:rPr>
              <a:t>the Capitol</a:t>
            </a:r>
            <a:r>
              <a:rPr lang="en-US" dirty="0" smtClean="0"/>
              <a:t>, and include special celebrations. The Games involves some sort of twist that makes them more disastrous or difficult to compete in, or watch. A small box contains small yellow envelopes containing specific instructions for each Quarter Quell. These instructions were planned at the founding of the Hunger Games, with plans in place for hundreds of Games. The President at the time selects the appropriate card and reads it on live television to announce the theme of that year's Quell. It is unknown how many Quarter Quells were planned ahead of time, but some suspect that the 75th had been changed so that </a:t>
            </a:r>
            <a:r>
              <a:rPr lang="en-US" dirty="0" smtClean="0">
                <a:hlinkClick r:id="rId5" tooltip="Katniss"/>
              </a:rPr>
              <a:t>Katniss Everdeen</a:t>
            </a:r>
            <a:r>
              <a:rPr lang="en-US" dirty="0" smtClean="0"/>
              <a:t>, the female tribute from District 12 who won the previous year, would be forced to go back into the </a:t>
            </a:r>
            <a:r>
              <a:rPr lang="en-US" dirty="0" smtClean="0">
                <a:hlinkClick r:id="rId6" tooltip="Arena"/>
              </a:rPr>
              <a:t>arena</a:t>
            </a:r>
            <a:r>
              <a:rPr lang="en-US" dirty="0" smtClean="0"/>
              <a:t> once more.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12’s Quarter Quell reaping</a:t>
            </a:r>
            <a:endParaRPr lang="en-US" dirty="0"/>
          </a:p>
        </p:txBody>
      </p:sp>
      <p:sp>
        <p:nvSpPr>
          <p:cNvPr id="3" name="Content Placeholder 2"/>
          <p:cNvSpPr>
            <a:spLocks noGrp="1"/>
          </p:cNvSpPr>
          <p:nvPr>
            <p:ph idx="1"/>
          </p:nvPr>
        </p:nvSpPr>
        <p:spPr/>
        <p:txBody>
          <a:bodyPr/>
          <a:lstStyle/>
          <a:p>
            <a:endParaRPr lang="en-US"/>
          </a:p>
        </p:txBody>
      </p:sp>
      <p:pic>
        <p:nvPicPr>
          <p:cNvPr id="64514" name="Picture 2" descr="http://turntherightcorner.files.wordpress.com/2013/08/the-hunger-games-catching-fire-trailer-screenshot-quarter-quell-reaping.jpg?w=1024"/>
          <p:cNvPicPr>
            <a:picLocks noChangeAspect="1" noChangeArrowheads="1"/>
          </p:cNvPicPr>
          <p:nvPr/>
        </p:nvPicPr>
        <p:blipFill>
          <a:blip r:embed="rId2" cstate="print"/>
          <a:srcRect/>
          <a:stretch>
            <a:fillRect/>
          </a:stretch>
        </p:blipFill>
        <p:spPr bwMode="auto">
          <a:xfrm>
            <a:off x="1293812" y="1981200"/>
            <a:ext cx="9753600" cy="414337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http://static.hypable.com/wp-content/uploads/2013/07/catching-fire-effie-katniss-district-11-1000-621x350.jpg"/>
          <p:cNvPicPr>
            <a:picLocks noChangeAspect="1" noChangeArrowheads="1"/>
          </p:cNvPicPr>
          <p:nvPr/>
        </p:nvPicPr>
        <p:blipFill>
          <a:blip r:embed="rId2" cstate="print"/>
          <a:srcRect/>
          <a:stretch>
            <a:fillRect/>
          </a:stretch>
        </p:blipFill>
        <p:spPr bwMode="auto">
          <a:xfrm>
            <a:off x="836612" y="457200"/>
            <a:ext cx="10680845" cy="60198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6.fanpop.com/image/photos/33300000/Catching-Fire-Wallpapers-catching-fire-movie-33312389-1280-800.jpg"/>
          <p:cNvPicPr>
            <a:picLocks noChangeAspect="1" noChangeArrowheads="1"/>
          </p:cNvPicPr>
          <p:nvPr/>
        </p:nvPicPr>
        <p:blipFill>
          <a:blip r:embed="rId2" cstate="print"/>
          <a:srcRect/>
          <a:stretch>
            <a:fillRect/>
          </a:stretch>
        </p:blipFill>
        <p:spPr bwMode="auto">
          <a:xfrm>
            <a:off x="-3175" y="0"/>
            <a:ext cx="12192000" cy="7620000"/>
          </a:xfrm>
          <a:prstGeom prst="rect">
            <a:avLst/>
          </a:prstGeom>
          <a:noFill/>
        </p:spPr>
      </p:pic>
      <p:sp>
        <p:nvSpPr>
          <p:cNvPr id="2" name="Title 1"/>
          <p:cNvSpPr>
            <a:spLocks noGrp="1"/>
          </p:cNvSpPr>
          <p:nvPr>
            <p:ph type="title"/>
          </p:nvPr>
        </p:nvSpPr>
        <p:spPr>
          <a:xfrm>
            <a:off x="77231" y="-228600"/>
            <a:ext cx="10055781" cy="1609344"/>
          </a:xfrm>
        </p:spPr>
        <p:txBody>
          <a:bodyPr>
            <a:normAutofit/>
          </a:bodyPr>
          <a:lstStyle/>
          <a:p>
            <a:r>
              <a:rPr lang="en-US" sz="4800" b="1" cap="none" dirty="0" smtClean="0">
                <a:ln w="1905">
                  <a:solidFill>
                    <a:srgbClr val="FFC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nkGothic" pitchFamily="2" charset="0"/>
                <a:cs typeface="Courier New" pitchFamily="49" charset="0"/>
              </a:rPr>
              <a:t>Characters from</a:t>
            </a:r>
            <a:endParaRPr lang="en-US" sz="4800" b="1" cap="none" dirty="0">
              <a:ln w="1905">
                <a:solidFill>
                  <a:srgbClr val="FFC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ankGothic" pitchFamily="2" charset="0"/>
              <a:cs typeface="Courier New" pitchFamily="49" charset="0"/>
            </a:endParaRPr>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Gothic" pitchFamily="2" charset="0"/>
              </a:rPr>
              <a:t>Plutarch Heavensbee</a:t>
            </a:r>
            <a:endParaRPr lang="en-US" dirty="0">
              <a:latin typeface="BankGothic" pitchFamily="2" charset="0"/>
            </a:endParaRPr>
          </a:p>
        </p:txBody>
      </p:sp>
      <p:sp>
        <p:nvSpPr>
          <p:cNvPr id="3" name="Content Placeholder 2"/>
          <p:cNvSpPr>
            <a:spLocks noGrp="1"/>
          </p:cNvSpPr>
          <p:nvPr>
            <p:ph idx="1"/>
          </p:nvPr>
        </p:nvSpPr>
        <p:spPr>
          <a:xfrm>
            <a:off x="1069569" y="2121408"/>
            <a:ext cx="5253443" cy="4050792"/>
          </a:xfrm>
        </p:spPr>
        <p:txBody>
          <a:bodyPr>
            <a:normAutofit fontScale="92500"/>
          </a:bodyPr>
          <a:lstStyle/>
          <a:p>
            <a:r>
              <a:rPr lang="en-US" dirty="0" smtClean="0"/>
              <a:t>Plutarch is first seen in </a:t>
            </a:r>
            <a:r>
              <a:rPr lang="en-US" i="1" dirty="0" smtClean="0">
                <a:hlinkClick r:id="rId2" tooltip="The Hunger Games"/>
              </a:rPr>
              <a:t>The Hunger Games</a:t>
            </a:r>
            <a:r>
              <a:rPr lang="en-US" dirty="0" smtClean="0"/>
              <a:t>, as an anonymous character. He does NOT appear in the movie.  </a:t>
            </a:r>
            <a:r>
              <a:rPr lang="en-US" dirty="0" smtClean="0">
                <a:hlinkClick r:id="rId3" tooltip="Katniss Everdeen"/>
              </a:rPr>
              <a:t>Katniss Everdeen</a:t>
            </a:r>
            <a:r>
              <a:rPr lang="en-US" dirty="0" smtClean="0"/>
              <a:t> is in her private session with the </a:t>
            </a:r>
            <a:r>
              <a:rPr lang="en-US" dirty="0" err="1" smtClean="0"/>
              <a:t>Gamemakers</a:t>
            </a:r>
            <a:r>
              <a:rPr lang="en-US" dirty="0" smtClean="0"/>
              <a:t>, and angry at being ignored when her life is in turmoil. When she shot her arrow at the apple in the roasted pig's mouth, Plutarch fell backwards into a punch bowl, knocking it to the floor. During the interview, when </a:t>
            </a:r>
            <a:r>
              <a:rPr lang="en-US" dirty="0" smtClean="0">
                <a:hlinkClick r:id="rId4" tooltip="Caesar Flickerman"/>
              </a:rPr>
              <a:t>Caesar </a:t>
            </a:r>
            <a:r>
              <a:rPr lang="en-US" dirty="0" err="1" smtClean="0">
                <a:hlinkClick r:id="rId4" tooltip="Caesar Flickerman"/>
              </a:rPr>
              <a:t>Flickerman</a:t>
            </a:r>
            <a:r>
              <a:rPr lang="en-US" dirty="0" smtClean="0"/>
              <a:t> asks </a:t>
            </a:r>
            <a:r>
              <a:rPr lang="en-US" dirty="0" smtClean="0">
                <a:hlinkClick r:id="rId3" tooltip="Katniss Everdeen"/>
              </a:rPr>
              <a:t>Katniss for</a:t>
            </a:r>
            <a:r>
              <a:rPr lang="en-US" dirty="0" smtClean="0"/>
              <a:t> details about her private training session, he jumps in saying that she can't reveal any details. After the end of the Games, Seneca Crane is executed, and Plutarch is appointed to be the new Head </a:t>
            </a:r>
            <a:r>
              <a:rPr lang="en-US" dirty="0" err="1" smtClean="0"/>
              <a:t>Gamemaker</a:t>
            </a:r>
            <a:r>
              <a:rPr lang="en-US" dirty="0" smtClean="0"/>
              <a:t>, citing that there were not many takers for the job.</a:t>
            </a:r>
            <a:endParaRPr lang="en-US" dirty="0"/>
          </a:p>
        </p:txBody>
      </p:sp>
      <p:pic>
        <p:nvPicPr>
          <p:cNvPr id="62466" name="Picture 2" descr="http://images2.wikia.nocookie.net/__cb20130925223704/thehungergames/images/f/fb/Plutarch_Heavensbee.png"/>
          <p:cNvPicPr>
            <a:picLocks noChangeAspect="1" noChangeArrowheads="1"/>
          </p:cNvPicPr>
          <p:nvPr/>
        </p:nvPicPr>
        <p:blipFill>
          <a:blip r:embed="rId5" cstate="print"/>
          <a:srcRect/>
          <a:stretch>
            <a:fillRect/>
          </a:stretch>
        </p:blipFill>
        <p:spPr bwMode="auto">
          <a:xfrm>
            <a:off x="6475412" y="1676400"/>
            <a:ext cx="4952999" cy="48768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Gothic" pitchFamily="2" charset="0"/>
              </a:rPr>
              <a:t>Mags</a:t>
            </a:r>
            <a:endParaRPr lang="en-US" dirty="0">
              <a:latin typeface="BankGothic" pitchFamily="2" charset="0"/>
            </a:endParaRPr>
          </a:p>
        </p:txBody>
      </p:sp>
      <p:sp>
        <p:nvSpPr>
          <p:cNvPr id="3" name="Content Placeholder 2"/>
          <p:cNvSpPr>
            <a:spLocks noGrp="1"/>
          </p:cNvSpPr>
          <p:nvPr>
            <p:ph idx="1"/>
          </p:nvPr>
        </p:nvSpPr>
        <p:spPr>
          <a:xfrm>
            <a:off x="1069569" y="2121408"/>
            <a:ext cx="5482043" cy="4050792"/>
          </a:xfrm>
        </p:spPr>
        <p:txBody>
          <a:bodyPr/>
          <a:lstStyle/>
          <a:p>
            <a:r>
              <a:rPr lang="en-US" dirty="0" smtClean="0"/>
              <a:t>The female tribute from District 4. She is around 80 years old and volunteered to take the place of a young woman, </a:t>
            </a:r>
            <a:r>
              <a:rPr lang="en-US" dirty="0" smtClean="0">
                <a:hlinkClick r:id="rId2" tooltip="Annie Cresta"/>
              </a:rPr>
              <a:t>Annie </a:t>
            </a:r>
            <a:r>
              <a:rPr lang="en-US" dirty="0" err="1" smtClean="0">
                <a:hlinkClick r:id="rId2" tooltip="Annie Cresta"/>
              </a:rPr>
              <a:t>Cresta</a:t>
            </a:r>
            <a:r>
              <a:rPr lang="en-US" dirty="0" smtClean="0"/>
              <a:t>, to spare her. Mags is one of the first people Katniss wants for an ally, along with </a:t>
            </a:r>
            <a:r>
              <a:rPr lang="en-US" dirty="0" err="1" smtClean="0"/>
              <a:t>Beetee</a:t>
            </a:r>
            <a:r>
              <a:rPr lang="en-US" dirty="0" smtClean="0"/>
              <a:t> and </a:t>
            </a:r>
            <a:r>
              <a:rPr lang="en-US" dirty="0" err="1" smtClean="0"/>
              <a:t>Wiress</a:t>
            </a:r>
            <a:r>
              <a:rPr lang="en-US" dirty="0" smtClean="0"/>
              <a:t>. Katniss observed that she can make a fishing hook out of anything. Unfortunately, while the group are trying to escape poison fog, Mags gives herself up without a question so </a:t>
            </a:r>
            <a:r>
              <a:rPr lang="en-US" dirty="0" err="1" smtClean="0"/>
              <a:t>Finnick</a:t>
            </a:r>
            <a:r>
              <a:rPr lang="en-US" dirty="0" smtClean="0"/>
              <a:t> could carry a wounded </a:t>
            </a:r>
            <a:r>
              <a:rPr lang="en-US" dirty="0" err="1" smtClean="0"/>
              <a:t>Peeta</a:t>
            </a:r>
            <a:r>
              <a:rPr lang="en-US" dirty="0" smtClean="0"/>
              <a:t> to safety.</a:t>
            </a:r>
            <a:endParaRPr lang="en-US" dirty="0"/>
          </a:p>
        </p:txBody>
      </p:sp>
      <p:pic>
        <p:nvPicPr>
          <p:cNvPr id="53250" name="Picture 2" descr="http://i1.cdnds.net/13/38/618x434/movies-the-hunger-games-catching-fire-lynn-cohen-mags.jpg"/>
          <p:cNvPicPr>
            <a:picLocks noChangeAspect="1" noChangeArrowheads="1"/>
          </p:cNvPicPr>
          <p:nvPr/>
        </p:nvPicPr>
        <p:blipFill>
          <a:blip r:embed="rId3" cstate="print"/>
          <a:srcRect r="22330"/>
          <a:stretch>
            <a:fillRect/>
          </a:stretch>
        </p:blipFill>
        <p:spPr bwMode="auto">
          <a:xfrm>
            <a:off x="6780212" y="1600200"/>
            <a:ext cx="4572000" cy="413385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14012" y="152401"/>
            <a:ext cx="1524006" cy="14511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69" y="484632"/>
            <a:ext cx="9444443" cy="1609344"/>
          </a:xfrm>
        </p:spPr>
        <p:txBody>
          <a:bodyPr/>
          <a:lstStyle/>
          <a:p>
            <a:r>
              <a:rPr lang="en-US" b="1" dirty="0" err="1" smtClean="0">
                <a:latin typeface="BankGothic" pitchFamily="2" charset="0"/>
              </a:rPr>
              <a:t>Finnick</a:t>
            </a:r>
            <a:r>
              <a:rPr lang="en-US" b="1" dirty="0" smtClean="0">
                <a:latin typeface="BankGothic" pitchFamily="2" charset="0"/>
              </a:rPr>
              <a:t> </a:t>
            </a:r>
            <a:r>
              <a:rPr lang="en-US" b="1" dirty="0" err="1" smtClean="0">
                <a:latin typeface="BankGothic" pitchFamily="2" charset="0"/>
              </a:rPr>
              <a:t>Odair</a:t>
            </a:r>
            <a:endParaRPr lang="en-US" dirty="0">
              <a:latin typeface="BankGothic" pitchFamily="2" charset="0"/>
            </a:endParaRPr>
          </a:p>
        </p:txBody>
      </p:sp>
      <p:sp>
        <p:nvSpPr>
          <p:cNvPr id="3" name="Content Placeholder 2"/>
          <p:cNvSpPr>
            <a:spLocks noGrp="1"/>
          </p:cNvSpPr>
          <p:nvPr>
            <p:ph idx="1"/>
          </p:nvPr>
        </p:nvSpPr>
        <p:spPr>
          <a:xfrm>
            <a:off x="1069569" y="2121408"/>
            <a:ext cx="6396443" cy="4050792"/>
          </a:xfrm>
        </p:spPr>
        <p:txBody>
          <a:bodyPr>
            <a:normAutofit fontScale="85000" lnSpcReduction="10000"/>
          </a:bodyPr>
          <a:lstStyle/>
          <a:p>
            <a:r>
              <a:rPr lang="en-US" sz="2400" dirty="0" smtClean="0"/>
              <a:t>The male tribute from District 4. He won the </a:t>
            </a:r>
            <a:r>
              <a:rPr lang="en-US" sz="2400" dirty="0" smtClean="0">
                <a:hlinkClick r:id="rId2" tooltip="65th Hunger Games"/>
              </a:rPr>
              <a:t>65th Hunger Games</a:t>
            </a:r>
            <a:r>
              <a:rPr lang="en-US" sz="2400" dirty="0" smtClean="0"/>
              <a:t> by using a net he wove himself and a trident he received as a gift from sponsors; </a:t>
            </a:r>
            <a:r>
              <a:rPr lang="en-US" sz="2400" dirty="0" smtClean="0">
                <a:hlinkClick r:id="rId3" tooltip="District 4"/>
              </a:rPr>
              <a:t>District 4</a:t>
            </a:r>
            <a:r>
              <a:rPr lang="en-US" sz="2400" dirty="0" smtClean="0"/>
              <a:t>'s trade is fishing. </a:t>
            </a:r>
            <a:r>
              <a:rPr lang="en-US" sz="2400" dirty="0" err="1" smtClean="0"/>
              <a:t>Finnick</a:t>
            </a:r>
            <a:r>
              <a:rPr lang="en-US" sz="2400" dirty="0" smtClean="0"/>
              <a:t> is described as being one of the most stunning, sensuous people on the planet. He is known for his attractive sea green eyes and bronze hair. During the </a:t>
            </a:r>
            <a:r>
              <a:rPr lang="en-US" sz="2400" dirty="0" smtClean="0">
                <a:hlinkClick r:id="rId4" tooltip="Quarter Quell"/>
              </a:rPr>
              <a:t>Quarter Quell</a:t>
            </a:r>
            <a:r>
              <a:rPr lang="en-US" sz="2400" dirty="0" smtClean="0"/>
              <a:t>, a </a:t>
            </a:r>
            <a:r>
              <a:rPr lang="en-US" sz="2400" dirty="0" smtClean="0">
                <a:hlinkClick r:id="rId5" tooltip="Jabberjay"/>
              </a:rPr>
              <a:t>jabberjay</a:t>
            </a:r>
            <a:r>
              <a:rPr lang="en-US" sz="2400" dirty="0" smtClean="0"/>
              <a:t> recording of his one true love, </a:t>
            </a:r>
            <a:r>
              <a:rPr lang="en-US" sz="2400" dirty="0" smtClean="0">
                <a:hlinkClick r:id="rId6" tooltip="Annie Cresta"/>
              </a:rPr>
              <a:t>Annie </a:t>
            </a:r>
            <a:r>
              <a:rPr lang="en-US" sz="2400" dirty="0" err="1" smtClean="0">
                <a:hlinkClick r:id="rId6" tooltip="Annie Cresta"/>
              </a:rPr>
              <a:t>Cresta</a:t>
            </a:r>
            <a:r>
              <a:rPr lang="en-US" sz="2400" dirty="0" smtClean="0"/>
              <a:t>, screaming is used as psychological torture. Katniss was hesitant to make </a:t>
            </a:r>
            <a:r>
              <a:rPr lang="en-US" sz="2400" dirty="0" err="1" smtClean="0"/>
              <a:t>Finnick</a:t>
            </a:r>
            <a:r>
              <a:rPr lang="en-US" sz="2400" dirty="0" smtClean="0"/>
              <a:t> her ally, but he proved to be valuable when he helped </a:t>
            </a:r>
            <a:r>
              <a:rPr lang="en-US" sz="2400" dirty="0" err="1" smtClean="0"/>
              <a:t>Peeta</a:t>
            </a:r>
            <a:r>
              <a:rPr lang="en-US" sz="2400" dirty="0" smtClean="0"/>
              <a:t> off his plate and then administered CPR after he hit the force field. </a:t>
            </a:r>
            <a:r>
              <a:rPr lang="en-US" sz="2400" dirty="0" err="1" smtClean="0"/>
              <a:t>Finnick</a:t>
            </a:r>
            <a:r>
              <a:rPr lang="en-US" sz="2400" dirty="0" smtClean="0"/>
              <a:t> was a key person in the rebellion, as revealed to Katniss in the hovercraft at the end of the book.</a:t>
            </a:r>
            <a:endParaRPr lang="en-US" sz="2400" dirty="0"/>
          </a:p>
        </p:txBody>
      </p:sp>
      <p:pic>
        <p:nvPicPr>
          <p:cNvPr id="4"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514012" y="152401"/>
            <a:ext cx="1524006" cy="1451192"/>
          </a:xfrm>
          <a:prstGeom prst="rect">
            <a:avLst/>
          </a:prstGeom>
        </p:spPr>
      </p:pic>
      <p:pic>
        <p:nvPicPr>
          <p:cNvPr id="5" name="Picture 2" descr="http://images2.wikia.nocookie.net/thehungergames/images/6/6d/Finnick_capitolportrait.jpg"/>
          <p:cNvPicPr>
            <a:picLocks noChangeAspect="1" noChangeArrowheads="1"/>
          </p:cNvPicPr>
          <p:nvPr/>
        </p:nvPicPr>
        <p:blipFill>
          <a:blip r:embed="rId8" cstate="print"/>
          <a:srcRect/>
          <a:stretch>
            <a:fillRect/>
          </a:stretch>
        </p:blipFill>
        <p:spPr bwMode="auto">
          <a:xfrm>
            <a:off x="7466012" y="1580540"/>
            <a:ext cx="3886200" cy="5277460"/>
          </a:xfrm>
          <a:prstGeom prst="rect">
            <a:avLst/>
          </a:prstGeom>
          <a:ln>
            <a:noFill/>
          </a:ln>
          <a:effectLst>
            <a:softEdge rad="112500"/>
          </a:effectLst>
        </p:spPr>
      </p:pic>
    </p:spTree>
    <p:extLst>
      <p:ext uri="{BB962C8B-B14F-4D97-AF65-F5344CB8AC3E}">
        <p14:creationId xmlns:p14="http://schemas.microsoft.com/office/powerpoint/2010/main" xmlns="" val="1379767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69" y="484632"/>
            <a:ext cx="9444443" cy="1609344"/>
          </a:xfrm>
        </p:spPr>
        <p:txBody>
          <a:bodyPr/>
          <a:lstStyle/>
          <a:p>
            <a:r>
              <a:rPr lang="en-US" b="1" dirty="0" smtClean="0">
                <a:latin typeface="BankGothic" pitchFamily="2" charset="0"/>
              </a:rPr>
              <a:t>Annie </a:t>
            </a:r>
            <a:r>
              <a:rPr lang="en-US" b="1" dirty="0" err="1" smtClean="0">
                <a:latin typeface="BankGothic" pitchFamily="2" charset="0"/>
              </a:rPr>
              <a:t>Cresta</a:t>
            </a:r>
            <a:endParaRPr lang="en-US" dirty="0">
              <a:latin typeface="BankGothic" pitchFamily="2" charset="0"/>
            </a:endParaRPr>
          </a:p>
        </p:txBody>
      </p:sp>
      <p:sp>
        <p:nvSpPr>
          <p:cNvPr id="3" name="Content Placeholder 2"/>
          <p:cNvSpPr>
            <a:spLocks noGrp="1"/>
          </p:cNvSpPr>
          <p:nvPr>
            <p:ph idx="1"/>
          </p:nvPr>
        </p:nvSpPr>
        <p:spPr>
          <a:xfrm>
            <a:off x="1069569" y="2121408"/>
            <a:ext cx="6396443" cy="4050792"/>
          </a:xfrm>
        </p:spPr>
        <p:txBody>
          <a:bodyPr>
            <a:normAutofit/>
          </a:bodyPr>
          <a:lstStyle/>
          <a:p>
            <a:r>
              <a:rPr lang="en-US" sz="2000" dirty="0" smtClean="0"/>
              <a:t>In </a:t>
            </a:r>
            <a:r>
              <a:rPr lang="en-US" sz="2000" i="1" dirty="0" smtClean="0"/>
              <a:t>Catching Fire</a:t>
            </a:r>
            <a:r>
              <a:rPr lang="en-US" sz="2000" dirty="0" smtClean="0"/>
              <a:t>, Annie was reaped to participate in the 75th Hunger Games, but Mags, an older tribute, who mentored </a:t>
            </a:r>
            <a:r>
              <a:rPr lang="en-US" sz="2000" dirty="0" err="1" smtClean="0"/>
              <a:t>Finnick</a:t>
            </a:r>
            <a:r>
              <a:rPr lang="en-US" sz="2000" dirty="0" smtClean="0"/>
              <a:t> and Annie during their Hunger Games, volunteered to enter the Games in her place. After the jabberjay attack in the arena, </a:t>
            </a:r>
            <a:r>
              <a:rPr lang="en-US" sz="2000" dirty="0" err="1" smtClean="0"/>
              <a:t>Finnick</a:t>
            </a:r>
            <a:r>
              <a:rPr lang="en-US" sz="2000" dirty="0" smtClean="0"/>
              <a:t> tells </a:t>
            </a:r>
            <a:r>
              <a:rPr lang="en-US" sz="2000" dirty="0" err="1" smtClean="0"/>
              <a:t>Katniss</a:t>
            </a:r>
            <a:r>
              <a:rPr lang="en-US" sz="2000" dirty="0" smtClean="0"/>
              <a:t> about Annie.</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14012" y="152401"/>
            <a:ext cx="1524006" cy="1451192"/>
          </a:xfrm>
          <a:prstGeom prst="rect">
            <a:avLst/>
          </a:prstGeom>
        </p:spPr>
      </p:pic>
      <p:pic>
        <p:nvPicPr>
          <p:cNvPr id="1026" name="Picture 2" descr="http://images.moneymanager.com.au/2013/08/28/4698829/Stef-Dawson-set-for-Hunger-Games-wide-620x349.jpg"/>
          <p:cNvPicPr>
            <a:picLocks noChangeAspect="1" noChangeArrowheads="1"/>
          </p:cNvPicPr>
          <p:nvPr/>
        </p:nvPicPr>
        <p:blipFill>
          <a:blip r:embed="rId3" cstate="print"/>
          <a:srcRect l="13076" r="15777"/>
          <a:stretch>
            <a:fillRect/>
          </a:stretch>
        </p:blipFill>
        <p:spPr bwMode="auto">
          <a:xfrm>
            <a:off x="7999412" y="2362200"/>
            <a:ext cx="3429000" cy="2714626"/>
          </a:xfrm>
          <a:prstGeom prst="rect">
            <a:avLst/>
          </a:prstGeom>
          <a:noFill/>
        </p:spPr>
      </p:pic>
    </p:spTree>
    <p:extLst>
      <p:ext uri="{BB962C8B-B14F-4D97-AF65-F5344CB8AC3E}">
        <p14:creationId xmlns:p14="http://schemas.microsoft.com/office/powerpoint/2010/main" xmlns="" val="1379767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TC103090434[[fn=Wood Type]]</Template>
  <TotalTime>0</TotalTime>
  <Words>380</Words>
  <Application>Microsoft Office PowerPoint</Application>
  <PresentationFormat>Custom</PresentationFormat>
  <Paragraphs>29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Wood Type</vt:lpstr>
      <vt:lpstr>The Hunger Games: Catching Fire</vt:lpstr>
      <vt:lpstr>The Quarter Quell</vt:lpstr>
      <vt:lpstr>District 12’s Quarter Quell reaping</vt:lpstr>
      <vt:lpstr>Slide 4</vt:lpstr>
      <vt:lpstr>Characters from</vt:lpstr>
      <vt:lpstr>Plutarch Heavensbee</vt:lpstr>
      <vt:lpstr>Mags</vt:lpstr>
      <vt:lpstr>Finnick Odair</vt:lpstr>
      <vt:lpstr>Annie Cresta</vt:lpstr>
      <vt:lpstr>Johanna Mason</vt:lpstr>
      <vt:lpstr>Other tributes</vt:lpstr>
      <vt:lpstr>Enobaria</vt:lpstr>
      <vt:lpstr>Brutus</vt:lpstr>
      <vt:lpstr>Wiress</vt:lpstr>
      <vt:lpstr>Beetee</vt:lpstr>
      <vt:lpstr>Cashmere and Gloss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2013-08-11T21:36:33Z</dcterms:created>
  <dcterms:modified xsi:type="dcterms:W3CDTF">2015-11-16T19:33:30Z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